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58_CB37D686.xml" ContentType="application/vnd.ms-powerpoint.comments+xml"/>
  <Override PartName="/ppt/comments/modernComment_13F_1F9D2BA8.xml" ContentType="application/vnd.ms-powerpoint.comments+xml"/>
  <Override PartName="/ppt/comments/modernComment_16D_487B9716.xml" ContentType="application/vnd.ms-powerpoint.comments+xml"/>
  <Override PartName="/ppt/comments/modernComment_140_3F07CF0C.xml" ContentType="application/vnd.ms-powerpoint.comments+xml"/>
  <Override PartName="/ppt/comments/modernComment_14F_34360BC0.xml" ContentType="application/vnd.ms-powerpoint.comments+xml"/>
  <Override PartName="/ppt/comments/modernComment_154_DFFB31D4.xml" ContentType="application/vnd.ms-powerpoint.comments+xml"/>
  <Override PartName="/ppt/comments/modernComment_142_597C4D18.xml" ContentType="application/vnd.ms-powerpoint.comments+xml"/>
  <Override PartName="/ppt/notesSlides/notesSlide1.xml" ContentType="application/vnd.openxmlformats-officedocument.presentationml.notesSlide+xml"/>
  <Override PartName="/ppt/comments/modernComment_159_7DE44574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43" r:id="rId2"/>
    <p:sldId id="364" r:id="rId3"/>
    <p:sldId id="344" r:id="rId4"/>
    <p:sldId id="319" r:id="rId5"/>
    <p:sldId id="365" r:id="rId6"/>
    <p:sldId id="320" r:id="rId7"/>
    <p:sldId id="347" r:id="rId8"/>
    <p:sldId id="361" r:id="rId9"/>
    <p:sldId id="335" r:id="rId10"/>
    <p:sldId id="340" r:id="rId11"/>
    <p:sldId id="322" r:id="rId12"/>
    <p:sldId id="334" r:id="rId13"/>
    <p:sldId id="329" r:id="rId14"/>
    <p:sldId id="324" r:id="rId15"/>
    <p:sldId id="353" r:id="rId16"/>
    <p:sldId id="325" r:id="rId17"/>
    <p:sldId id="354" r:id="rId18"/>
    <p:sldId id="360" r:id="rId19"/>
    <p:sldId id="358" r:id="rId20"/>
    <p:sldId id="362" r:id="rId21"/>
    <p:sldId id="327" r:id="rId22"/>
    <p:sldId id="331" r:id="rId23"/>
    <p:sldId id="333" r:id="rId24"/>
    <p:sldId id="345" r:id="rId25"/>
    <p:sldId id="346" r:id="rId26"/>
    <p:sldId id="363" r:id="rId27"/>
    <p:sldId id="348" r:id="rId28"/>
    <p:sldId id="341" r:id="rId2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9E9C37-255C-5176-6902-79A0AA0441F0}" name="Luís Diogo" initials="LD" userId="S::luismtd@ua.pt::b05d1557-9930-4af7-9f0b-9dfc9c804526" providerId="AD"/>
  <p188:author id="{107EF98A-5ED7-C8A6-C755-A618EA0213E3}" name="António Moreira" initials="AM" userId="S::antoniomspmoreira@ua.pt::672a0e67-add0-44a0-b1fe-aaa6277bc4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A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A20D02-BB24-0218-70B8-33A215FB771C}" v="56" dt="2025-06-02T10:50:28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Vieira" userId="S::joaopvieira@ua.pt::ee994a60-c2fb-4a57-91cc-8923d9e0c3fb" providerId="AD" clId="Web-{21A20D02-BB24-0218-70B8-33A215FB771C}"/>
    <pc:docChg chg="modSld">
      <pc:chgData name="Joao Vieira" userId="S::joaopvieira@ua.pt::ee994a60-c2fb-4a57-91cc-8923d9e0c3fb" providerId="AD" clId="Web-{21A20D02-BB24-0218-70B8-33A215FB771C}" dt="2025-06-02T10:50:28.427" v="54" actId="1076"/>
      <pc:docMkLst>
        <pc:docMk/>
      </pc:docMkLst>
      <pc:sldChg chg="addSp delSp modSp">
        <pc:chgData name="Joao Vieira" userId="S::joaopvieira@ua.pt::ee994a60-c2fb-4a57-91cc-8923d9e0c3fb" providerId="AD" clId="Web-{21A20D02-BB24-0218-70B8-33A215FB771C}" dt="2025-06-02T10:49:27.643" v="41"/>
        <pc:sldMkLst>
          <pc:docMk/>
          <pc:sldMk cId="1057476364" sldId="320"/>
        </pc:sldMkLst>
        <pc:spChg chg="mod">
          <ac:chgData name="Joao Vieira" userId="S::joaopvieira@ua.pt::ee994a60-c2fb-4a57-91cc-8923d9e0c3fb" providerId="AD" clId="Web-{21A20D02-BB24-0218-70B8-33A215FB771C}" dt="2025-06-02T10:49:05.658" v="21" actId="1076"/>
          <ac:spMkLst>
            <pc:docMk/>
            <pc:sldMk cId="1057476364" sldId="320"/>
            <ac:spMk id="6" creationId="{3A412974-D647-51F7-1079-55D28EEC9E60}"/>
          </ac:spMkLst>
        </pc:spChg>
        <pc:spChg chg="mod">
          <ac:chgData name="Joao Vieira" userId="S::joaopvieira@ua.pt::ee994a60-c2fb-4a57-91cc-8923d9e0c3fb" providerId="AD" clId="Web-{21A20D02-BB24-0218-70B8-33A215FB771C}" dt="2025-06-02T10:49:05.674" v="22" actId="1076"/>
          <ac:spMkLst>
            <pc:docMk/>
            <pc:sldMk cId="1057476364" sldId="320"/>
            <ac:spMk id="7" creationId="{929E778B-0892-2DAB-F469-22C25FBE48EE}"/>
          </ac:spMkLst>
        </pc:spChg>
        <pc:spChg chg="mod">
          <ac:chgData name="Joao Vieira" userId="S::joaopvieira@ua.pt::ee994a60-c2fb-4a57-91cc-8923d9e0c3fb" providerId="AD" clId="Web-{21A20D02-BB24-0218-70B8-33A215FB771C}" dt="2025-06-02T10:49:05.705" v="23" actId="1076"/>
          <ac:spMkLst>
            <pc:docMk/>
            <pc:sldMk cId="1057476364" sldId="320"/>
            <ac:spMk id="9" creationId="{A1E8B4A6-0A2B-4D3E-0603-0631E9744FDF}"/>
          </ac:spMkLst>
        </pc:spChg>
        <pc:spChg chg="mod">
          <ac:chgData name="Joao Vieira" userId="S::joaopvieira@ua.pt::ee994a60-c2fb-4a57-91cc-8923d9e0c3fb" providerId="AD" clId="Web-{21A20D02-BB24-0218-70B8-33A215FB771C}" dt="2025-06-02T10:49:05.736" v="24" actId="1076"/>
          <ac:spMkLst>
            <pc:docMk/>
            <pc:sldMk cId="1057476364" sldId="320"/>
            <ac:spMk id="10" creationId="{6A494483-A85D-1A12-77D1-2668BC219C8D}"/>
          </ac:spMkLst>
        </pc:spChg>
        <pc:spChg chg="mod">
          <ac:chgData name="Joao Vieira" userId="S::joaopvieira@ua.pt::ee994a60-c2fb-4a57-91cc-8923d9e0c3fb" providerId="AD" clId="Web-{21A20D02-BB24-0218-70B8-33A215FB771C}" dt="2025-06-02T10:49:05.971" v="34" actId="1076"/>
          <ac:spMkLst>
            <pc:docMk/>
            <pc:sldMk cId="1057476364" sldId="320"/>
            <ac:spMk id="12" creationId="{CE49A547-2F34-0B29-92C5-5915D4097D0C}"/>
          </ac:spMkLst>
        </pc:spChg>
        <pc:spChg chg="mod">
          <ac:chgData name="Joao Vieira" userId="S::joaopvieira@ua.pt::ee994a60-c2fb-4a57-91cc-8923d9e0c3fb" providerId="AD" clId="Web-{21A20D02-BB24-0218-70B8-33A215FB771C}" dt="2025-06-02T10:49:05.752" v="25" actId="1076"/>
          <ac:spMkLst>
            <pc:docMk/>
            <pc:sldMk cId="1057476364" sldId="320"/>
            <ac:spMk id="13" creationId="{33D96FCF-47C6-AA35-C4D6-72EDDA88803B}"/>
          </ac:spMkLst>
        </pc:spChg>
        <pc:spChg chg="mod">
          <ac:chgData name="Joao Vieira" userId="S::joaopvieira@ua.pt::ee994a60-c2fb-4a57-91cc-8923d9e0c3fb" providerId="AD" clId="Web-{21A20D02-BB24-0218-70B8-33A215FB771C}" dt="2025-06-02T10:49:05.783" v="26" actId="1076"/>
          <ac:spMkLst>
            <pc:docMk/>
            <pc:sldMk cId="1057476364" sldId="320"/>
            <ac:spMk id="14" creationId="{99CA1D89-BF3D-2A5A-6053-76AD463B71AA}"/>
          </ac:spMkLst>
        </pc:spChg>
        <pc:spChg chg="mod">
          <ac:chgData name="Joao Vieira" userId="S::joaopvieira@ua.pt::ee994a60-c2fb-4a57-91cc-8923d9e0c3fb" providerId="AD" clId="Web-{21A20D02-BB24-0218-70B8-33A215FB771C}" dt="2025-06-02T10:49:05.955" v="33" actId="1076"/>
          <ac:spMkLst>
            <pc:docMk/>
            <pc:sldMk cId="1057476364" sldId="320"/>
            <ac:spMk id="16" creationId="{0BD16A80-529D-8CF4-B4B4-21F8FDA76408}"/>
          </ac:spMkLst>
        </pc:spChg>
        <pc:spChg chg="mod">
          <ac:chgData name="Joao Vieira" userId="S::joaopvieira@ua.pt::ee994a60-c2fb-4a57-91cc-8923d9e0c3fb" providerId="AD" clId="Web-{21A20D02-BB24-0218-70B8-33A215FB771C}" dt="2025-06-02T10:49:06.033" v="36" actId="1076"/>
          <ac:spMkLst>
            <pc:docMk/>
            <pc:sldMk cId="1057476364" sldId="320"/>
            <ac:spMk id="18" creationId="{1A541D18-946E-5E99-89F6-B7085B2A28A0}"/>
          </ac:spMkLst>
        </pc:spChg>
        <pc:spChg chg="mod">
          <ac:chgData name="Joao Vieira" userId="S::joaopvieira@ua.pt::ee994a60-c2fb-4a57-91cc-8923d9e0c3fb" providerId="AD" clId="Web-{21A20D02-BB24-0218-70B8-33A215FB771C}" dt="2025-06-02T10:49:06.080" v="38" actId="1076"/>
          <ac:spMkLst>
            <pc:docMk/>
            <pc:sldMk cId="1057476364" sldId="320"/>
            <ac:spMk id="21" creationId="{182F3B5A-57E0-6440-2E25-91F3252243A9}"/>
          </ac:spMkLst>
        </pc:spChg>
        <pc:spChg chg="del">
          <ac:chgData name="Joao Vieira" userId="S::joaopvieira@ua.pt::ee994a60-c2fb-4a57-91cc-8923d9e0c3fb" providerId="AD" clId="Web-{21A20D02-BB24-0218-70B8-33A215FB771C}" dt="2025-06-02T10:48:44.720" v="1"/>
          <ac:spMkLst>
            <pc:docMk/>
            <pc:sldMk cId="1057476364" sldId="320"/>
            <ac:spMk id="22" creationId="{CFBC2D0B-80B0-1296-B891-1B924BD4AC80}"/>
          </ac:spMkLst>
        </pc:spChg>
        <pc:spChg chg="mod">
          <ac:chgData name="Joao Vieira" userId="S::joaopvieira@ua.pt::ee994a60-c2fb-4a57-91cc-8923d9e0c3fb" providerId="AD" clId="Web-{21A20D02-BB24-0218-70B8-33A215FB771C}" dt="2025-06-02T10:49:05.846" v="28" actId="1076"/>
          <ac:spMkLst>
            <pc:docMk/>
            <pc:sldMk cId="1057476364" sldId="320"/>
            <ac:spMk id="36" creationId="{B1BA8246-8BB2-928D-B793-4D11639C257B}"/>
          </ac:spMkLst>
        </pc:spChg>
        <pc:spChg chg="mod">
          <ac:chgData name="Joao Vieira" userId="S::joaopvieira@ua.pt::ee994a60-c2fb-4a57-91cc-8923d9e0c3fb" providerId="AD" clId="Web-{21A20D02-BB24-0218-70B8-33A215FB771C}" dt="2025-06-02T10:49:05.861" v="29" actId="1076"/>
          <ac:spMkLst>
            <pc:docMk/>
            <pc:sldMk cId="1057476364" sldId="320"/>
            <ac:spMk id="48" creationId="{277A7E21-28D5-E109-0256-CD0EC1FBAB59}"/>
          </ac:spMkLst>
        </pc:spChg>
        <pc:spChg chg="mod">
          <ac:chgData name="Joao Vieira" userId="S::joaopvieira@ua.pt::ee994a60-c2fb-4a57-91cc-8923d9e0c3fb" providerId="AD" clId="Web-{21A20D02-BB24-0218-70B8-33A215FB771C}" dt="2025-06-02T10:49:05.877" v="30" actId="1076"/>
          <ac:spMkLst>
            <pc:docMk/>
            <pc:sldMk cId="1057476364" sldId="320"/>
            <ac:spMk id="50" creationId="{BCFC0CC5-0469-1CF7-33B2-610EF53D5E96}"/>
          </ac:spMkLst>
        </pc:spChg>
        <pc:spChg chg="mod">
          <ac:chgData name="Joao Vieira" userId="S::joaopvieira@ua.pt::ee994a60-c2fb-4a57-91cc-8923d9e0c3fb" providerId="AD" clId="Web-{21A20D02-BB24-0218-70B8-33A215FB771C}" dt="2025-06-02T10:49:05.908" v="31" actId="1076"/>
          <ac:spMkLst>
            <pc:docMk/>
            <pc:sldMk cId="1057476364" sldId="320"/>
            <ac:spMk id="52" creationId="{A4524AF0-FEAD-B614-3CEA-866E043E6CC0}"/>
          </ac:spMkLst>
        </pc:spChg>
        <pc:spChg chg="mod">
          <ac:chgData name="Joao Vieira" userId="S::joaopvieira@ua.pt::ee994a60-c2fb-4a57-91cc-8923d9e0c3fb" providerId="AD" clId="Web-{21A20D02-BB24-0218-70B8-33A215FB771C}" dt="2025-06-02T10:49:05.924" v="32" actId="1076"/>
          <ac:spMkLst>
            <pc:docMk/>
            <pc:sldMk cId="1057476364" sldId="320"/>
            <ac:spMk id="56" creationId="{B1BA8246-8BB2-928D-B793-4D11639C257B}"/>
          </ac:spMkLst>
        </pc:spChg>
        <pc:spChg chg="mod">
          <ac:chgData name="Joao Vieira" userId="S::joaopvieira@ua.pt::ee994a60-c2fb-4a57-91cc-8923d9e0c3fb" providerId="AD" clId="Web-{21A20D02-BB24-0218-70B8-33A215FB771C}" dt="2025-06-02T10:49:05.799" v="27" actId="1076"/>
          <ac:spMkLst>
            <pc:docMk/>
            <pc:sldMk cId="1057476364" sldId="320"/>
            <ac:spMk id="81" creationId="{1082D10D-177F-980A-6E33-F6E936617AF9}"/>
          </ac:spMkLst>
        </pc:spChg>
        <pc:picChg chg="add del mod">
          <ac:chgData name="Joao Vieira" userId="S::joaopvieira@ua.pt::ee994a60-c2fb-4a57-91cc-8923d9e0c3fb" providerId="AD" clId="Web-{21A20D02-BB24-0218-70B8-33A215FB771C}" dt="2025-06-02T10:49:27.643" v="41"/>
          <ac:picMkLst>
            <pc:docMk/>
            <pc:sldMk cId="1057476364" sldId="320"/>
            <ac:picMk id="2" creationId="{880AA2C2-C24A-28F7-5C8B-5BD2E9EF16C6}"/>
          </ac:picMkLst>
        </pc:picChg>
        <pc:picChg chg="mod">
          <ac:chgData name="Joao Vieira" userId="S::joaopvieira@ua.pt::ee994a60-c2fb-4a57-91cc-8923d9e0c3fb" providerId="AD" clId="Web-{21A20D02-BB24-0218-70B8-33A215FB771C}" dt="2025-06-02T10:49:06.002" v="35" actId="1076"/>
          <ac:picMkLst>
            <pc:docMk/>
            <pc:sldMk cId="1057476364" sldId="320"/>
            <ac:picMk id="11" creationId="{DF0A1FC2-7F7B-429E-23D0-E36E2ABA9F22}"/>
          </ac:picMkLst>
        </pc:picChg>
        <pc:picChg chg="del">
          <ac:chgData name="Joao Vieira" userId="S::joaopvieira@ua.pt::ee994a60-c2fb-4a57-91cc-8923d9e0c3fb" providerId="AD" clId="Web-{21A20D02-BB24-0218-70B8-33A215FB771C}" dt="2025-06-02T10:48:42.610" v="0"/>
          <ac:picMkLst>
            <pc:docMk/>
            <pc:sldMk cId="1057476364" sldId="320"/>
            <ac:picMk id="19" creationId="{E47FEF1A-B03E-9B9E-FECE-41DF2392FA7A}"/>
          </ac:picMkLst>
        </pc:picChg>
        <pc:picChg chg="mod">
          <ac:chgData name="Joao Vieira" userId="S::joaopvieira@ua.pt::ee994a60-c2fb-4a57-91cc-8923d9e0c3fb" providerId="AD" clId="Web-{21A20D02-BB24-0218-70B8-33A215FB771C}" dt="2025-06-02T10:49:06.064" v="37" actId="1076"/>
          <ac:picMkLst>
            <pc:docMk/>
            <pc:sldMk cId="1057476364" sldId="320"/>
            <ac:picMk id="20" creationId="{3394D2C6-C391-CEA2-810C-7CC8C3B6CFAF}"/>
          </ac:picMkLst>
        </pc:picChg>
        <pc:picChg chg="mod">
          <ac:chgData name="Joao Vieira" userId="S::joaopvieira@ua.pt::ee994a60-c2fb-4a57-91cc-8923d9e0c3fb" providerId="AD" clId="Web-{21A20D02-BB24-0218-70B8-33A215FB771C}" dt="2025-06-02T10:49:06.111" v="39" actId="1076"/>
          <ac:picMkLst>
            <pc:docMk/>
            <pc:sldMk cId="1057476364" sldId="320"/>
            <ac:picMk id="23" creationId="{CEC33CE0-E2F1-1278-998F-ECB938BC4208}"/>
          </ac:picMkLst>
        </pc:picChg>
      </pc:sldChg>
      <pc:sldChg chg="modSp">
        <pc:chgData name="Joao Vieira" userId="S::joaopvieira@ua.pt::ee994a60-c2fb-4a57-91cc-8923d9e0c3fb" providerId="AD" clId="Web-{21A20D02-BB24-0218-70B8-33A215FB771C}" dt="2025-06-02T10:50:28.427" v="54" actId="1076"/>
        <pc:sldMkLst>
          <pc:docMk/>
          <pc:sldMk cId="875957184" sldId="335"/>
        </pc:sldMkLst>
        <pc:spChg chg="mod">
          <ac:chgData name="Joao Vieira" userId="S::joaopvieira@ua.pt::ee994a60-c2fb-4a57-91cc-8923d9e0c3fb" providerId="AD" clId="Web-{21A20D02-BB24-0218-70B8-33A215FB771C}" dt="2025-06-02T10:50:10.786" v="42" actId="1076"/>
          <ac:spMkLst>
            <pc:docMk/>
            <pc:sldMk cId="875957184" sldId="335"/>
            <ac:spMk id="10" creationId="{AA9CC2C3-A26B-3F39-AB25-83349C1E2D4A}"/>
          </ac:spMkLst>
        </pc:spChg>
        <pc:spChg chg="mod">
          <ac:chgData name="Joao Vieira" userId="S::joaopvieira@ua.pt::ee994a60-c2fb-4a57-91cc-8923d9e0c3fb" providerId="AD" clId="Web-{21A20D02-BB24-0218-70B8-33A215FB771C}" dt="2025-06-02T10:50:10.817" v="43" actId="1076"/>
          <ac:spMkLst>
            <pc:docMk/>
            <pc:sldMk cId="875957184" sldId="335"/>
            <ac:spMk id="11" creationId="{FE230365-4B08-CE1D-21DA-C289FAA9301A}"/>
          </ac:spMkLst>
        </pc:spChg>
        <pc:spChg chg="mod">
          <ac:chgData name="Joao Vieira" userId="S::joaopvieira@ua.pt::ee994a60-c2fb-4a57-91cc-8923d9e0c3fb" providerId="AD" clId="Web-{21A20D02-BB24-0218-70B8-33A215FB771C}" dt="2025-06-02T10:50:10.848" v="44" actId="1076"/>
          <ac:spMkLst>
            <pc:docMk/>
            <pc:sldMk cId="875957184" sldId="335"/>
            <ac:spMk id="12" creationId="{A4AFDF21-3F29-5A99-68FB-49E07A043F32}"/>
          </ac:spMkLst>
        </pc:spChg>
        <pc:spChg chg="mod">
          <ac:chgData name="Joao Vieira" userId="S::joaopvieira@ua.pt::ee994a60-c2fb-4a57-91cc-8923d9e0c3fb" providerId="AD" clId="Web-{21A20D02-BB24-0218-70B8-33A215FB771C}" dt="2025-06-02T10:50:19.427" v="47" actId="1076"/>
          <ac:spMkLst>
            <pc:docMk/>
            <pc:sldMk cId="875957184" sldId="335"/>
            <ac:spMk id="16" creationId="{B8C4EA12-8581-64CD-86E4-A83E77689AE2}"/>
          </ac:spMkLst>
        </pc:spChg>
        <pc:spChg chg="mod">
          <ac:chgData name="Joao Vieira" userId="S::joaopvieira@ua.pt::ee994a60-c2fb-4a57-91cc-8923d9e0c3fb" providerId="AD" clId="Web-{21A20D02-BB24-0218-70B8-33A215FB771C}" dt="2025-06-02T10:50:10.880" v="45" actId="1076"/>
          <ac:spMkLst>
            <pc:docMk/>
            <pc:sldMk cId="875957184" sldId="335"/>
            <ac:spMk id="17" creationId="{9D29E73F-EA80-3B85-31B6-054FDFADD274}"/>
          </ac:spMkLst>
        </pc:spChg>
        <pc:spChg chg="mod">
          <ac:chgData name="Joao Vieira" userId="S::joaopvieira@ua.pt::ee994a60-c2fb-4a57-91cc-8923d9e0c3fb" providerId="AD" clId="Web-{21A20D02-BB24-0218-70B8-33A215FB771C}" dt="2025-06-02T10:50:28.271" v="51" actId="1076"/>
          <ac:spMkLst>
            <pc:docMk/>
            <pc:sldMk cId="875957184" sldId="335"/>
            <ac:spMk id="111" creationId="{894ECB7A-4007-C9CD-8C43-3FD6A46EC489}"/>
          </ac:spMkLst>
        </pc:spChg>
        <pc:spChg chg="mod">
          <ac:chgData name="Joao Vieira" userId="S::joaopvieira@ua.pt::ee994a60-c2fb-4a57-91cc-8923d9e0c3fb" providerId="AD" clId="Web-{21A20D02-BB24-0218-70B8-33A215FB771C}" dt="2025-06-02T10:50:28.333" v="52" actId="1076"/>
          <ac:spMkLst>
            <pc:docMk/>
            <pc:sldMk cId="875957184" sldId="335"/>
            <ac:spMk id="112" creationId="{63036A6A-B143-0874-DC14-49715435EB3C}"/>
          </ac:spMkLst>
        </pc:spChg>
        <pc:spChg chg="mod">
          <ac:chgData name="Joao Vieira" userId="S::joaopvieira@ua.pt::ee994a60-c2fb-4a57-91cc-8923d9e0c3fb" providerId="AD" clId="Web-{21A20D02-BB24-0218-70B8-33A215FB771C}" dt="2025-06-02T10:50:28.396" v="53" actId="1076"/>
          <ac:spMkLst>
            <pc:docMk/>
            <pc:sldMk cId="875957184" sldId="335"/>
            <ac:spMk id="113" creationId="{50CAC301-F52B-EF97-FA04-54672C5ED960}"/>
          </ac:spMkLst>
        </pc:spChg>
        <pc:spChg chg="mod">
          <ac:chgData name="Joao Vieira" userId="S::joaopvieira@ua.pt::ee994a60-c2fb-4a57-91cc-8923d9e0c3fb" providerId="AD" clId="Web-{21A20D02-BB24-0218-70B8-33A215FB771C}" dt="2025-06-02T10:50:28.427" v="54" actId="1076"/>
          <ac:spMkLst>
            <pc:docMk/>
            <pc:sldMk cId="875957184" sldId="335"/>
            <ac:spMk id="114" creationId="{3C0E2B35-A9AD-5A1C-7E7D-B4ED70E55343}"/>
          </ac:spMkLst>
        </pc:spChg>
        <pc:picChg chg="mod">
          <ac:chgData name="Joao Vieira" userId="S::joaopvieira@ua.pt::ee994a60-c2fb-4a57-91cc-8923d9e0c3fb" providerId="AD" clId="Web-{21A20D02-BB24-0218-70B8-33A215FB771C}" dt="2025-06-02T10:50:10.958" v="46" actId="1076"/>
          <ac:picMkLst>
            <pc:docMk/>
            <pc:sldMk cId="875957184" sldId="335"/>
            <ac:picMk id="21" creationId="{25C3CB25-A591-6BC7-D00E-7D766AC3286E}"/>
          </ac:picMkLst>
        </pc:picChg>
        <pc:picChg chg="mod">
          <ac:chgData name="Joao Vieira" userId="S::joaopvieira@ua.pt::ee994a60-c2fb-4a57-91cc-8923d9e0c3fb" providerId="AD" clId="Web-{21A20D02-BB24-0218-70B8-33A215FB771C}" dt="2025-06-02T10:50:19.458" v="48" actId="1076"/>
          <ac:picMkLst>
            <pc:docMk/>
            <pc:sldMk cId="875957184" sldId="335"/>
            <ac:picMk id="30" creationId="{F0B84DF2-1183-041A-A9B3-F31012F8B2BB}"/>
          </ac:picMkLst>
        </pc:picChg>
        <pc:picChg chg="mod">
          <ac:chgData name="Joao Vieira" userId="S::joaopvieira@ua.pt::ee994a60-c2fb-4a57-91cc-8923d9e0c3fb" providerId="AD" clId="Web-{21A20D02-BB24-0218-70B8-33A215FB771C}" dt="2025-06-02T10:50:19.489" v="49" actId="1076"/>
          <ac:picMkLst>
            <pc:docMk/>
            <pc:sldMk cId="875957184" sldId="335"/>
            <ac:picMk id="31" creationId="{A62698BD-BB01-DAFD-BF22-53928EE9DC81}"/>
          </ac:picMkLst>
        </pc:picChg>
        <pc:picChg chg="mod">
          <ac:chgData name="Joao Vieira" userId="S::joaopvieira@ua.pt::ee994a60-c2fb-4a57-91cc-8923d9e0c3fb" providerId="AD" clId="Web-{21A20D02-BB24-0218-70B8-33A215FB771C}" dt="2025-06-02T10:50:19.536" v="50" actId="1076"/>
          <ac:picMkLst>
            <pc:docMk/>
            <pc:sldMk cId="875957184" sldId="335"/>
            <ac:picMk id="32" creationId="{46B46532-EA17-E7A1-E806-8E65D45A8F7A}"/>
          </ac:picMkLst>
        </pc:picChg>
      </pc:sldChg>
    </pc:docChg>
  </pc:docChgLst>
  <pc:docChgLst>
    <pc:chgData name="José Silva" userId="S::jm.silva@ua.pt::e38a486c-dd57-4f38-804d-b15320522d94" providerId="AD" clId="Web-{5330B2B6-A66B-D01C-EA5A-141033A81E8E}"/>
    <pc:docChg chg="modSld">
      <pc:chgData name="José Silva" userId="S::jm.silva@ua.pt::e38a486c-dd57-4f38-804d-b15320522d94" providerId="AD" clId="Web-{5330B2B6-A66B-D01C-EA5A-141033A81E8E}" dt="2025-03-14T02:12:19.206" v="2"/>
      <pc:docMkLst>
        <pc:docMk/>
      </pc:docMkLst>
      <pc:sldChg chg="modSp">
        <pc:chgData name="José Silva" userId="S::jm.silva@ua.pt::e38a486c-dd57-4f38-804d-b15320522d94" providerId="AD" clId="Web-{5330B2B6-A66B-D01C-EA5A-141033A81E8E}" dt="2025-03-14T02:12:19.206" v="2"/>
        <pc:sldMkLst>
          <pc:docMk/>
          <pc:sldMk cId="1057476364" sldId="320"/>
        </pc:sldMkLst>
        <pc:spChg chg="mod">
          <ac:chgData name="José Silva" userId="S::jm.silva@ua.pt::e38a486c-dd57-4f38-804d-b15320522d94" providerId="AD" clId="Web-{5330B2B6-A66B-D01C-EA5A-141033A81E8E}" dt="2025-03-14T02:12:19.206" v="2"/>
          <ac:spMkLst>
            <pc:docMk/>
            <pc:sldMk cId="1057476364" sldId="320"/>
            <ac:spMk id="22" creationId="{CFBC2D0B-80B0-1296-B891-1B924BD4AC80}"/>
          </ac:spMkLst>
        </pc:spChg>
        <pc:picChg chg="mod">
          <ac:chgData name="José Silva" userId="S::jm.silva@ua.pt::e38a486c-dd57-4f38-804d-b15320522d94" providerId="AD" clId="Web-{5330B2B6-A66B-D01C-EA5A-141033A81E8E}" dt="2025-03-14T02:11:10.985" v="1" actId="1076"/>
          <ac:picMkLst>
            <pc:docMk/>
            <pc:sldMk cId="1057476364" sldId="320"/>
            <ac:picMk id="11" creationId="{DF0A1FC2-7F7B-429E-23D0-E36E2ABA9F22}"/>
          </ac:picMkLst>
        </pc:picChg>
        <pc:picChg chg="mod">
          <ac:chgData name="José Silva" userId="S::jm.silva@ua.pt::e38a486c-dd57-4f38-804d-b15320522d94" providerId="AD" clId="Web-{5330B2B6-A66B-D01C-EA5A-141033A81E8E}" dt="2025-03-14T02:11:04.110" v="0" actId="1076"/>
          <ac:picMkLst>
            <pc:docMk/>
            <pc:sldMk cId="1057476364" sldId="320"/>
            <ac:picMk id="19" creationId="{E47FEF1A-B03E-9B9E-FECE-41DF2392FA7A}"/>
          </ac:picMkLst>
        </pc:picChg>
      </pc:sldChg>
    </pc:docChg>
  </pc:docChgLst>
  <pc:docChgLst>
    <pc:chgData name="Joao Vieira" userId="S::joaopvieira@ua.pt::ee994a60-c2fb-4a57-91cc-8923d9e0c3fb" providerId="AD" clId="Web-{8B0044D8-0A08-87BF-C345-12B1B6B364A4}"/>
    <pc:docChg chg="addSld delSld modSld">
      <pc:chgData name="Joao Vieira" userId="S::joaopvieira@ua.pt::ee994a60-c2fb-4a57-91cc-8923d9e0c3fb" providerId="AD" clId="Web-{8B0044D8-0A08-87BF-C345-12B1B6B364A4}" dt="2025-03-16T23:32:38.355" v="59" actId="20577"/>
      <pc:docMkLst>
        <pc:docMk/>
      </pc:docMkLst>
      <pc:sldChg chg="modSp">
        <pc:chgData name="Joao Vieira" userId="S::joaopvieira@ua.pt::ee994a60-c2fb-4a57-91cc-8923d9e0c3fb" providerId="AD" clId="Web-{8B0044D8-0A08-87BF-C345-12B1B6B364A4}" dt="2025-03-16T23:32:38.355" v="59" actId="20577"/>
        <pc:sldMkLst>
          <pc:docMk/>
          <pc:sldMk cId="1501318424" sldId="322"/>
        </pc:sldMkLst>
        <pc:spChg chg="mod">
          <ac:chgData name="Joao Vieira" userId="S::joaopvieira@ua.pt::ee994a60-c2fb-4a57-91cc-8923d9e0c3fb" providerId="AD" clId="Web-{8B0044D8-0A08-87BF-C345-12B1B6B364A4}" dt="2025-03-16T23:32:38.355" v="59" actId="20577"/>
          <ac:spMkLst>
            <pc:docMk/>
            <pc:sldMk cId="1501318424" sldId="322"/>
            <ac:spMk id="39" creationId="{A4499528-590D-C5AD-488F-A95B5E56224E}"/>
          </ac:spMkLst>
        </pc:spChg>
      </pc:sldChg>
      <pc:sldChg chg="delSp">
        <pc:chgData name="Joao Vieira" userId="S::joaopvieira@ua.pt::ee994a60-c2fb-4a57-91cc-8923d9e0c3fb" providerId="AD" clId="Web-{8B0044D8-0A08-87BF-C345-12B1B6B364A4}" dt="2025-03-16T23:19:31.717" v="0"/>
        <pc:sldMkLst>
          <pc:docMk/>
          <pc:sldMk cId="875957184" sldId="335"/>
        </pc:sldMkLst>
        <pc:spChg chg="del">
          <ac:chgData name="Joao Vieira" userId="S::joaopvieira@ua.pt::ee994a60-c2fb-4a57-91cc-8923d9e0c3fb" providerId="AD" clId="Web-{8B0044D8-0A08-87BF-C345-12B1B6B364A4}" dt="2025-03-16T23:19:31.717" v="0"/>
          <ac:spMkLst>
            <pc:docMk/>
            <pc:sldMk cId="875957184" sldId="335"/>
            <ac:spMk id="120" creationId="{7260A225-874B-79E6-2199-C70A2F9ACA07}"/>
          </ac:spMkLst>
        </pc:spChg>
      </pc:sldChg>
      <pc:sldChg chg="addSp delSp modSp add del replId">
        <pc:chgData name="Joao Vieira" userId="S::joaopvieira@ua.pt::ee994a60-c2fb-4a57-91cc-8923d9e0c3fb" providerId="AD" clId="Web-{8B0044D8-0A08-87BF-C345-12B1B6B364A4}" dt="2025-03-16T23:31:51.838" v="57"/>
        <pc:sldMkLst>
          <pc:docMk/>
          <pc:sldMk cId="3188389176" sldId="366"/>
        </pc:sldMkLst>
        <pc:spChg chg="add mod ord">
          <ac:chgData name="Joao Vieira" userId="S::joaopvieira@ua.pt::ee994a60-c2fb-4a57-91cc-8923d9e0c3fb" providerId="AD" clId="Web-{8B0044D8-0A08-87BF-C345-12B1B6B364A4}" dt="2025-03-16T23:23:02.804" v="56"/>
          <ac:spMkLst>
            <pc:docMk/>
            <pc:sldMk cId="3188389176" sldId="366"/>
            <ac:spMk id="2" creationId="{47E8ABCD-8B01-5640-E85D-558D00EFDC26}"/>
          </ac:spMkLst>
        </pc:spChg>
        <pc:spChg chg="mod">
          <ac:chgData name="Joao Vieira" userId="S::joaopvieira@ua.pt::ee994a60-c2fb-4a57-91cc-8923d9e0c3fb" providerId="AD" clId="Web-{8B0044D8-0A08-87BF-C345-12B1B6B364A4}" dt="2025-03-16T23:21:42.895" v="42" actId="1076"/>
          <ac:spMkLst>
            <pc:docMk/>
            <pc:sldMk cId="3188389176" sldId="366"/>
            <ac:spMk id="5" creationId="{E866B6D0-442A-5C20-D26D-ECDE278B75F4}"/>
          </ac:spMkLst>
        </pc:spChg>
        <pc:spChg chg="mod">
          <ac:chgData name="Joao Vieira" userId="S::joaopvieira@ua.pt::ee994a60-c2fb-4a57-91cc-8923d9e0c3fb" providerId="AD" clId="Web-{8B0044D8-0A08-87BF-C345-12B1B6B364A4}" dt="2025-03-16T23:21:42.910" v="43" actId="1076"/>
          <ac:spMkLst>
            <pc:docMk/>
            <pc:sldMk cId="3188389176" sldId="366"/>
            <ac:spMk id="6" creationId="{7EC17183-507C-7C93-1A6D-5407B4B2AD34}"/>
          </ac:spMkLst>
        </pc:spChg>
        <pc:spChg chg="mod">
          <ac:chgData name="Joao Vieira" userId="S::joaopvieira@ua.pt::ee994a60-c2fb-4a57-91cc-8923d9e0c3fb" providerId="AD" clId="Web-{8B0044D8-0A08-87BF-C345-12B1B6B364A4}" dt="2025-03-16T23:21:42.926" v="44" actId="1076"/>
          <ac:spMkLst>
            <pc:docMk/>
            <pc:sldMk cId="3188389176" sldId="366"/>
            <ac:spMk id="7" creationId="{70DD11D7-3821-3AF8-2EF9-467A0CD817D9}"/>
          </ac:spMkLst>
        </pc:spChg>
        <pc:spChg chg="mod">
          <ac:chgData name="Joao Vieira" userId="S::joaopvieira@ua.pt::ee994a60-c2fb-4a57-91cc-8923d9e0c3fb" providerId="AD" clId="Web-{8B0044D8-0A08-87BF-C345-12B1B6B364A4}" dt="2025-03-16T23:21:42.942" v="45" actId="1076"/>
          <ac:spMkLst>
            <pc:docMk/>
            <pc:sldMk cId="3188389176" sldId="366"/>
            <ac:spMk id="8" creationId="{BC8D10E2-F090-88C5-2FCF-336093657F0C}"/>
          </ac:spMkLst>
        </pc:spChg>
        <pc:spChg chg="mod">
          <ac:chgData name="Joao Vieira" userId="S::joaopvieira@ua.pt::ee994a60-c2fb-4a57-91cc-8923d9e0c3fb" providerId="AD" clId="Web-{8B0044D8-0A08-87BF-C345-12B1B6B364A4}" dt="2025-03-16T23:21:16.924" v="23" actId="1076"/>
          <ac:spMkLst>
            <pc:docMk/>
            <pc:sldMk cId="3188389176" sldId="366"/>
            <ac:spMk id="10" creationId="{2F790B91-E5FF-0A53-DB15-DB585B905B1C}"/>
          </ac:spMkLst>
        </pc:spChg>
        <pc:spChg chg="mod">
          <ac:chgData name="Joao Vieira" userId="S::joaopvieira@ua.pt::ee994a60-c2fb-4a57-91cc-8923d9e0c3fb" providerId="AD" clId="Web-{8B0044D8-0A08-87BF-C345-12B1B6B364A4}" dt="2025-03-16T23:21:16.940" v="24" actId="1076"/>
          <ac:spMkLst>
            <pc:docMk/>
            <pc:sldMk cId="3188389176" sldId="366"/>
            <ac:spMk id="11" creationId="{8B29A7B1-D412-AB68-C9D0-9776AA072294}"/>
          </ac:spMkLst>
        </pc:spChg>
        <pc:spChg chg="mod">
          <ac:chgData name="Joao Vieira" userId="S::joaopvieira@ua.pt::ee994a60-c2fb-4a57-91cc-8923d9e0c3fb" providerId="AD" clId="Web-{8B0044D8-0A08-87BF-C345-12B1B6B364A4}" dt="2025-03-16T23:21:16.955" v="25" actId="1076"/>
          <ac:spMkLst>
            <pc:docMk/>
            <pc:sldMk cId="3188389176" sldId="366"/>
            <ac:spMk id="12" creationId="{A855A20F-714C-D9FD-1BDB-C6DCBD4509D4}"/>
          </ac:spMkLst>
        </pc:spChg>
        <pc:spChg chg="del">
          <ac:chgData name="Joao Vieira" userId="S::joaopvieira@ua.pt::ee994a60-c2fb-4a57-91cc-8923d9e0c3fb" providerId="AD" clId="Web-{8B0044D8-0A08-87BF-C345-12B1B6B364A4}" dt="2025-03-16T23:20:55.954" v="5"/>
          <ac:spMkLst>
            <pc:docMk/>
            <pc:sldMk cId="3188389176" sldId="366"/>
            <ac:spMk id="16" creationId="{9FD6B7E9-7D66-6A85-4C4D-351699E078FF}"/>
          </ac:spMkLst>
        </pc:spChg>
        <pc:spChg chg="mod">
          <ac:chgData name="Joao Vieira" userId="S::joaopvieira@ua.pt::ee994a60-c2fb-4a57-91cc-8923d9e0c3fb" providerId="AD" clId="Web-{8B0044D8-0A08-87BF-C345-12B1B6B364A4}" dt="2025-03-16T23:21:16.971" v="26" actId="1076"/>
          <ac:spMkLst>
            <pc:docMk/>
            <pc:sldMk cId="3188389176" sldId="366"/>
            <ac:spMk id="17" creationId="{0C9019A3-189A-C5F2-BB8C-0C202D03A7C2}"/>
          </ac:spMkLst>
        </pc:spChg>
        <pc:spChg chg="mod">
          <ac:chgData name="Joao Vieira" userId="S::joaopvieira@ua.pt::ee994a60-c2fb-4a57-91cc-8923d9e0c3fb" providerId="AD" clId="Web-{8B0044D8-0A08-87BF-C345-12B1B6B364A4}" dt="2025-03-16T23:21:42.785" v="35" actId="1076"/>
          <ac:spMkLst>
            <pc:docMk/>
            <pc:sldMk cId="3188389176" sldId="366"/>
            <ac:spMk id="19" creationId="{2E8D2E66-A3AA-AC4D-7311-7F1E98AE4B6C}"/>
          </ac:spMkLst>
        </pc:spChg>
        <pc:spChg chg="mod">
          <ac:chgData name="Joao Vieira" userId="S::joaopvieira@ua.pt::ee994a60-c2fb-4a57-91cc-8923d9e0c3fb" providerId="AD" clId="Web-{8B0044D8-0A08-87BF-C345-12B1B6B364A4}" dt="2025-03-16T23:21:42.801" v="36" actId="1076"/>
          <ac:spMkLst>
            <pc:docMk/>
            <pc:sldMk cId="3188389176" sldId="366"/>
            <ac:spMk id="20" creationId="{9B916B2F-5F88-9340-B9F1-64EDDE54558E}"/>
          </ac:spMkLst>
        </pc:spChg>
        <pc:spChg chg="mod">
          <ac:chgData name="Joao Vieira" userId="S::joaopvieira@ua.pt::ee994a60-c2fb-4a57-91cc-8923d9e0c3fb" providerId="AD" clId="Web-{8B0044D8-0A08-87BF-C345-12B1B6B364A4}" dt="2025-03-16T23:21:42.817" v="37" actId="1076"/>
          <ac:spMkLst>
            <pc:docMk/>
            <pc:sldMk cId="3188389176" sldId="366"/>
            <ac:spMk id="40" creationId="{E85A6AF6-9346-D9C8-EB4B-E89A433B8ADA}"/>
          </ac:spMkLst>
        </pc:spChg>
        <pc:spChg chg="mod">
          <ac:chgData name="Joao Vieira" userId="S::joaopvieira@ua.pt::ee994a60-c2fb-4a57-91cc-8923d9e0c3fb" providerId="AD" clId="Web-{8B0044D8-0A08-87BF-C345-12B1B6B364A4}" dt="2025-03-16T23:21:42.832" v="38" actId="1076"/>
          <ac:spMkLst>
            <pc:docMk/>
            <pc:sldMk cId="3188389176" sldId="366"/>
            <ac:spMk id="41" creationId="{39F9FE9A-D37A-9556-0384-197717E04CE1}"/>
          </ac:spMkLst>
        </pc:spChg>
        <pc:spChg chg="mod">
          <ac:chgData name="Joao Vieira" userId="S::joaopvieira@ua.pt::ee994a60-c2fb-4a57-91cc-8923d9e0c3fb" providerId="AD" clId="Web-{8B0044D8-0A08-87BF-C345-12B1B6B364A4}" dt="2025-03-16T23:21:42.848" v="39" actId="1076"/>
          <ac:spMkLst>
            <pc:docMk/>
            <pc:sldMk cId="3188389176" sldId="366"/>
            <ac:spMk id="42" creationId="{3CDB2F43-F8DC-1636-4C38-A0B0289A51FD}"/>
          </ac:spMkLst>
        </pc:spChg>
        <pc:spChg chg="mod">
          <ac:chgData name="Joao Vieira" userId="S::joaopvieira@ua.pt::ee994a60-c2fb-4a57-91cc-8923d9e0c3fb" providerId="AD" clId="Web-{8B0044D8-0A08-87BF-C345-12B1B6B364A4}" dt="2025-03-16T23:21:42.863" v="40" actId="1076"/>
          <ac:spMkLst>
            <pc:docMk/>
            <pc:sldMk cId="3188389176" sldId="366"/>
            <ac:spMk id="43" creationId="{1BA51A54-056B-1D2E-3D47-20E02CA702F7}"/>
          </ac:spMkLst>
        </pc:spChg>
        <pc:spChg chg="mod">
          <ac:chgData name="Joao Vieira" userId="S::joaopvieira@ua.pt::ee994a60-c2fb-4a57-91cc-8923d9e0c3fb" providerId="AD" clId="Web-{8B0044D8-0A08-87BF-C345-12B1B6B364A4}" dt="2025-03-16T23:21:23.487" v="28" actId="1076"/>
          <ac:spMkLst>
            <pc:docMk/>
            <pc:sldMk cId="3188389176" sldId="366"/>
            <ac:spMk id="48" creationId="{A0A66046-2B21-9BC9-C452-F2528116D28D}"/>
          </ac:spMkLst>
        </pc:spChg>
        <pc:spChg chg="mod">
          <ac:chgData name="Joao Vieira" userId="S::joaopvieira@ua.pt::ee994a60-c2fb-4a57-91cc-8923d9e0c3fb" providerId="AD" clId="Web-{8B0044D8-0A08-87BF-C345-12B1B6B364A4}" dt="2025-03-16T23:21:23.502" v="29" actId="1076"/>
          <ac:spMkLst>
            <pc:docMk/>
            <pc:sldMk cId="3188389176" sldId="366"/>
            <ac:spMk id="49" creationId="{E87A7FF5-5B80-3D93-6380-0142B99B841B}"/>
          </ac:spMkLst>
        </pc:spChg>
        <pc:spChg chg="mod">
          <ac:chgData name="Joao Vieira" userId="S::joaopvieira@ua.pt::ee994a60-c2fb-4a57-91cc-8923d9e0c3fb" providerId="AD" clId="Web-{8B0044D8-0A08-87BF-C345-12B1B6B364A4}" dt="2025-03-16T23:21:50.004" v="46" actId="1076"/>
          <ac:spMkLst>
            <pc:docMk/>
            <pc:sldMk cId="3188389176" sldId="366"/>
            <ac:spMk id="111" creationId="{FA52ECD0-58DC-71C8-9472-F77647EC6B52}"/>
          </ac:spMkLst>
        </pc:spChg>
        <pc:spChg chg="mod">
          <ac:chgData name="Joao Vieira" userId="S::joaopvieira@ua.pt::ee994a60-c2fb-4a57-91cc-8923d9e0c3fb" providerId="AD" clId="Web-{8B0044D8-0A08-87BF-C345-12B1B6B364A4}" dt="2025-03-16T23:21:50.020" v="47" actId="1076"/>
          <ac:spMkLst>
            <pc:docMk/>
            <pc:sldMk cId="3188389176" sldId="366"/>
            <ac:spMk id="112" creationId="{A777CC62-F319-7B88-09A9-1EFB394DEA4A}"/>
          </ac:spMkLst>
        </pc:spChg>
        <pc:spChg chg="mod">
          <ac:chgData name="Joao Vieira" userId="S::joaopvieira@ua.pt::ee994a60-c2fb-4a57-91cc-8923d9e0c3fb" providerId="AD" clId="Web-{8B0044D8-0A08-87BF-C345-12B1B6B364A4}" dt="2025-03-16T23:21:50.036" v="48" actId="1076"/>
          <ac:spMkLst>
            <pc:docMk/>
            <pc:sldMk cId="3188389176" sldId="366"/>
            <ac:spMk id="113" creationId="{E29ED178-194E-56DE-8BBD-EE2C053A4B1C}"/>
          </ac:spMkLst>
        </pc:spChg>
        <pc:spChg chg="mod">
          <ac:chgData name="Joao Vieira" userId="S::joaopvieira@ua.pt::ee994a60-c2fb-4a57-91cc-8923d9e0c3fb" providerId="AD" clId="Web-{8B0044D8-0A08-87BF-C345-12B1B6B364A4}" dt="2025-03-16T23:21:50.051" v="49" actId="1076"/>
          <ac:spMkLst>
            <pc:docMk/>
            <pc:sldMk cId="3188389176" sldId="366"/>
            <ac:spMk id="114" creationId="{6407FDA1-036A-25A4-062B-4381527D90B9}"/>
          </ac:spMkLst>
        </pc:spChg>
        <pc:spChg chg="del">
          <ac:chgData name="Joao Vieira" userId="S::joaopvieira@ua.pt::ee994a60-c2fb-4a57-91cc-8923d9e0c3fb" providerId="AD" clId="Web-{8B0044D8-0A08-87BF-C345-12B1B6B364A4}" dt="2025-03-16T23:21:01.330" v="10"/>
          <ac:spMkLst>
            <pc:docMk/>
            <pc:sldMk cId="3188389176" sldId="366"/>
            <ac:spMk id="115" creationId="{DAC04D82-7F9B-C501-BFDD-0366451B9CFD}"/>
          </ac:spMkLst>
        </pc:spChg>
        <pc:spChg chg="del">
          <ac:chgData name="Joao Vieira" userId="S::joaopvieira@ua.pt::ee994a60-c2fb-4a57-91cc-8923d9e0c3fb" providerId="AD" clId="Web-{8B0044D8-0A08-87BF-C345-12B1B6B364A4}" dt="2025-03-16T23:21:01.330" v="9"/>
          <ac:spMkLst>
            <pc:docMk/>
            <pc:sldMk cId="3188389176" sldId="366"/>
            <ac:spMk id="116" creationId="{F681A529-4C1F-9589-EB81-36AEC9E7394D}"/>
          </ac:spMkLst>
        </pc:spChg>
        <pc:spChg chg="del">
          <ac:chgData name="Joao Vieira" userId="S::joaopvieira@ua.pt::ee994a60-c2fb-4a57-91cc-8923d9e0c3fb" providerId="AD" clId="Web-{8B0044D8-0A08-87BF-C345-12B1B6B364A4}" dt="2025-03-16T23:21:01.330" v="8"/>
          <ac:spMkLst>
            <pc:docMk/>
            <pc:sldMk cId="3188389176" sldId="366"/>
            <ac:spMk id="117" creationId="{5A800E1C-25BE-63DC-2DB1-B0532BBF40D3}"/>
          </ac:spMkLst>
        </pc:spChg>
        <pc:picChg chg="mod">
          <ac:chgData name="Joao Vieira" userId="S::joaopvieira@ua.pt::ee994a60-c2fb-4a57-91cc-8923d9e0c3fb" providerId="AD" clId="Web-{8B0044D8-0A08-87BF-C345-12B1B6B364A4}" dt="2025-03-16T23:21:23.518" v="30" actId="1076"/>
          <ac:picMkLst>
            <pc:docMk/>
            <pc:sldMk cId="3188389176" sldId="366"/>
            <ac:picMk id="9" creationId="{40723767-2CF0-AC81-D107-2E40CCB81D5F}"/>
          </ac:picMkLst>
        </pc:picChg>
        <pc:picChg chg="mod">
          <ac:chgData name="Joao Vieira" userId="S::joaopvieira@ua.pt::ee994a60-c2fb-4a57-91cc-8923d9e0c3fb" providerId="AD" clId="Web-{8B0044D8-0A08-87BF-C345-12B1B6B364A4}" dt="2025-03-16T23:21:17.002" v="27" actId="1076"/>
          <ac:picMkLst>
            <pc:docMk/>
            <pc:sldMk cId="3188389176" sldId="366"/>
            <ac:picMk id="21" creationId="{1911E04F-E8B0-7858-DD94-241A92363071}"/>
          </ac:picMkLst>
        </pc:picChg>
        <pc:picChg chg="del">
          <ac:chgData name="Joao Vieira" userId="S::joaopvieira@ua.pt::ee994a60-c2fb-4a57-91cc-8923d9e0c3fb" providerId="AD" clId="Web-{8B0044D8-0A08-87BF-C345-12B1B6B364A4}" dt="2025-03-16T23:20:55.954" v="4"/>
          <ac:picMkLst>
            <pc:docMk/>
            <pc:sldMk cId="3188389176" sldId="366"/>
            <ac:picMk id="30" creationId="{80B330D3-7FBA-0C96-F220-44DF04A7F917}"/>
          </ac:picMkLst>
        </pc:picChg>
        <pc:picChg chg="del">
          <ac:chgData name="Joao Vieira" userId="S::joaopvieira@ua.pt::ee994a60-c2fb-4a57-91cc-8923d9e0c3fb" providerId="AD" clId="Web-{8B0044D8-0A08-87BF-C345-12B1B6B364A4}" dt="2025-03-16T23:20:55.954" v="3"/>
          <ac:picMkLst>
            <pc:docMk/>
            <pc:sldMk cId="3188389176" sldId="366"/>
            <ac:picMk id="31" creationId="{D75D7169-D896-AC0A-00F2-C361D27F83BE}"/>
          </ac:picMkLst>
        </pc:picChg>
        <pc:picChg chg="del">
          <ac:chgData name="Joao Vieira" userId="S::joaopvieira@ua.pt::ee994a60-c2fb-4a57-91cc-8923d9e0c3fb" providerId="AD" clId="Web-{8B0044D8-0A08-87BF-C345-12B1B6B364A4}" dt="2025-03-16T23:20:55.954" v="2"/>
          <ac:picMkLst>
            <pc:docMk/>
            <pc:sldMk cId="3188389176" sldId="366"/>
            <ac:picMk id="32" creationId="{C74C1E0D-B073-94CB-EA53-87CADB632209}"/>
          </ac:picMkLst>
        </pc:picChg>
        <pc:picChg chg="mod">
          <ac:chgData name="Joao Vieira" userId="S::joaopvieira@ua.pt::ee994a60-c2fb-4a57-91cc-8923d9e0c3fb" providerId="AD" clId="Web-{8B0044D8-0A08-87BF-C345-12B1B6B364A4}" dt="2025-03-16T23:21:42.879" v="41" actId="1076"/>
          <ac:picMkLst>
            <pc:docMk/>
            <pc:sldMk cId="3188389176" sldId="366"/>
            <ac:picMk id="91" creationId="{33A5F1C9-3D20-3DAD-147E-B06180CC23DE}"/>
          </ac:picMkLst>
        </pc:picChg>
        <pc:picChg chg="del">
          <ac:chgData name="Joao Vieira" userId="S::joaopvieira@ua.pt::ee994a60-c2fb-4a57-91cc-8923d9e0c3fb" providerId="AD" clId="Web-{8B0044D8-0A08-87BF-C345-12B1B6B364A4}" dt="2025-03-16T23:21:01.330" v="7"/>
          <ac:picMkLst>
            <pc:docMk/>
            <pc:sldMk cId="3188389176" sldId="366"/>
            <ac:picMk id="118" creationId="{5C066CBB-151E-9F64-CCC2-D4868FC1E518}"/>
          </ac:picMkLst>
        </pc:picChg>
        <pc:picChg chg="del">
          <ac:chgData name="Joao Vieira" userId="S::joaopvieira@ua.pt::ee994a60-c2fb-4a57-91cc-8923d9e0c3fb" providerId="AD" clId="Web-{8B0044D8-0A08-87BF-C345-12B1B6B364A4}" dt="2025-03-16T23:21:01.330" v="6"/>
          <ac:picMkLst>
            <pc:docMk/>
            <pc:sldMk cId="3188389176" sldId="366"/>
            <ac:picMk id="119" creationId="{B0EFEF59-FD82-2613-C5C1-2F1CE5C4A8E2}"/>
          </ac:picMkLst>
        </pc:picChg>
      </pc:sldChg>
    </pc:docChg>
  </pc:docChgLst>
</pc:chgInfo>
</file>

<file path=ppt/comments/modernComment_13F_1F9D2B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9698BC-11A8-4993-B8B9-80D3E09CB27E}" authorId="{A59E9C37-255C-5176-6902-79A0AA0441F0}" created="2025-03-12T23:35:38.979">
    <pc:sldMkLst xmlns:pc="http://schemas.microsoft.com/office/powerpoint/2013/main/command">
      <pc:docMk/>
      <pc:sldMk cId="530394024" sldId="319"/>
    </pc:sldMkLst>
    <p188:txBody>
      <a:bodyPr/>
      <a:lstStyle/>
      <a:p>
        <a:r>
          <a:rPr lang="en-US"/>
          <a:t>Data e hora parece-me ser inutil, o computador e telemovel já têm isto.
Por um icon da bandeira. </a:t>
        </a:r>
      </a:p>
    </p188:txBody>
  </p188:cm>
</p188:cmLst>
</file>

<file path=ppt/comments/modernComment_140_3F07CF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EB31BE-7E61-48A5-9841-360443EE47CD}" authorId="{107EF98A-5ED7-C8A6-C755-A618EA0213E3}" created="2025-03-11T10:09:29.113">
    <pc:sldMkLst xmlns:pc="http://schemas.microsoft.com/office/powerpoint/2013/main/command">
      <pc:docMk/>
      <pc:sldMk cId="1057476364" sldId="320"/>
    </pc:sldMkLst>
    <p188:txBody>
      <a:bodyPr/>
      <a:lstStyle/>
      <a:p>
        <a:r>
          <a:rPr lang="en-US"/>
          <a:t>Marta podes por uma bandeira mos postos tb para saber que bandeira esta e uma forma de editar diretamente no mapa, tipo no pop up do mapa</a:t>
        </a:r>
      </a:p>
    </p188:txBody>
  </p188:cm>
</p188:cmLst>
</file>

<file path=ppt/comments/modernComment_142_597C4D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672991-5107-4F91-92A6-9A1EC762AF84}" authorId="{A59E9C37-255C-5176-6902-79A0AA0441F0}" created="2025-03-12T23:40:00.704">
    <pc:sldMkLst xmlns:pc="http://schemas.microsoft.com/office/powerpoint/2013/main/command">
      <pc:docMk/>
      <pc:sldMk cId="1501318424" sldId="322"/>
    </pc:sldMkLst>
    <p188:txBody>
      <a:bodyPr/>
      <a:lstStyle/>
      <a:p>
        <a:r>
          <a:rPr lang="en-US"/>
          <a:t>Meter um parametro de tipo "nome do posto" em cada team, para assim haver uma facil associação de cada team ao seu posto e consequentemente à sua localização</a:t>
        </a:r>
      </a:p>
    </p188:txBody>
  </p188:cm>
</p188:cmLst>
</file>

<file path=ppt/comments/modernComment_14F_34360B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33846F-54C4-41A3-A556-54F893731FFA}" authorId="{107EF98A-5ED7-C8A6-C755-A618EA0213E3}" created="2025-03-11T10:09:29.113">
    <pc:sldMkLst xmlns:pc="http://schemas.microsoft.com/office/powerpoint/2013/main/command">
      <pc:docMk/>
      <pc:sldMk cId="1057476364" sldId="320"/>
    </pc:sldMkLst>
    <p188:txBody>
      <a:bodyPr/>
      <a:lstStyle/>
      <a:p>
        <a:r>
          <a:rPr lang="en-US"/>
          <a:t>Marta podes por uma bandeira mos postos tb para saber que bandeira esta e uma forma de editar diretamente no mapa, tipo no pop up do mapa</a:t>
        </a:r>
      </a:p>
    </p188:txBody>
  </p188:cm>
</p188:cmLst>
</file>

<file path=ppt/comments/modernComment_154_DFFB31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D993D5-E2DE-4CBC-A8E8-8E17FF55E8A2}" authorId="{107EF98A-5ED7-C8A6-C755-A618EA0213E3}" created="2025-03-11T10:09:29.113">
    <pc:sldMkLst xmlns:pc="http://schemas.microsoft.com/office/powerpoint/2013/main/command">
      <pc:docMk/>
      <pc:sldMk cId="1057476364" sldId="320"/>
    </pc:sldMkLst>
    <p188:txBody>
      <a:bodyPr/>
      <a:lstStyle/>
      <a:p>
        <a:r>
          <a:rPr lang="en-US"/>
          <a:t>Marta podes por uma bandeira mos postos tb para saber que bandeira esta e uma forma de editar diretamente no mapa, tipo no pop up do mapa</a:t>
        </a:r>
      </a:p>
    </p188:txBody>
  </p188:cm>
</p188:cmLst>
</file>

<file path=ppt/comments/modernComment_158_CB37D6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206B4C-E538-4405-947C-4B9663FFFD94}" authorId="{A59E9C37-255C-5176-6902-79A0AA0441F0}" created="2025-03-12T23:33:40.867">
    <pc:sldMkLst xmlns:pc="http://schemas.microsoft.com/office/powerpoint/2013/main/command">
      <pc:docMk/>
      <pc:sldMk cId="3409434246" sldId="344"/>
    </pc:sldMkLst>
    <p188:txBody>
      <a:bodyPr/>
      <a:lstStyle/>
      <a:p>
        <a:r>
          <a:rPr lang="en-US"/>
          <a:t>Não seria melhor tem 2 interfaces diferentes ligadas a links diferentes. Um link proprio para o registo do beachgoer e outro para o lifeguard</a:t>
        </a:r>
      </a:p>
    </p188:txBody>
  </p188:cm>
</p188:cmLst>
</file>

<file path=ppt/comments/modernComment_159_7DE4457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EFE258-280E-4ECA-94F4-3BDF497D96FC}" authorId="{A59E9C37-255C-5176-6902-79A0AA0441F0}" created="2025-03-12T23:41:16.627">
    <pc:sldMkLst xmlns:pc="http://schemas.microsoft.com/office/powerpoint/2013/main/command">
      <pc:docMk/>
      <pc:sldMk cId="2112111988" sldId="345"/>
    </pc:sldMkLst>
    <p188:txBody>
      <a:bodyPr/>
      <a:lstStyle/>
      <a:p>
        <a:r>
          <a:rPr lang="en-US"/>
          <a:t>Em relação ao perfil do nadador salvador ns se é bom haver estas edicoes todas de perfil. Fica a parecer muito rede social em vez de algo como uma plataforma governamental </a:t>
        </a:r>
      </a:p>
    </p188:txBody>
  </p188:cm>
</p188:cmLst>
</file>

<file path=ppt/comments/modernComment_16D_487B97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C71A79-0CC9-4748-B8CB-551265892A63}" authorId="{A59E9C37-255C-5176-6902-79A0AA0441F0}" created="2025-03-12T23:35:38.979">
    <pc:sldMkLst xmlns:pc="http://schemas.microsoft.com/office/powerpoint/2013/main/command">
      <pc:docMk/>
      <pc:sldMk cId="530394024" sldId="319"/>
    </pc:sldMkLst>
    <p188:txBody>
      <a:bodyPr/>
      <a:lstStyle/>
      <a:p>
        <a:r>
          <a:rPr lang="en-US"/>
          <a:t>Data e hora parece-me ser inutil, o computador e telemovel já têm isto.
Por um icon da bandeira.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28E1B-DEE5-4AC7-AC3B-697DD31B80B7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9D9B8-E5F1-4542-AAAE-489DCB7527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424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9D9B8-E5F1-4542-AAAE-489DCB7527EB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167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07381-A433-E0A0-0894-F90EC7F9C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2BB78A-118D-7A1C-DA6A-D5718690F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BB8B545-09AB-EC9B-75BE-A6BD7229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714AA53-2CB4-BE7A-418C-1CA0A164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0588767-B405-3483-E503-7A1158B1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374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1D4AA-157D-5CAF-7E70-2B3A0752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BDC4B3-465F-0674-4111-8BA3FACC0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280C640-2237-68E5-32AD-4D24B3E6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C2DFC9A-95B1-8A88-6E39-0EC4A9F8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79C0DE9-BD13-2795-5C02-9FB779FA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977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52908B-B738-FC36-ECAF-1F1DD547A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BC43EB3-1C38-9F64-A2F9-E31875B94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88F5149-08CF-98FE-E54E-D3275A37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3792E46-2DF8-9BE5-F095-45CD7C9F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5F1024B-B6A3-CD85-6612-3A5DFF92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998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DFFA4-DC3A-C195-D168-1E1324BD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B816BB-FEC0-53E7-7FCC-89580383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97A486E-AE15-9570-B631-244AE58C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75F7CA4-0076-D307-6434-3675F9D2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D405E04-3416-1DAC-E543-FA325AC0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987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5815C-4B2F-2EE5-B8E3-F767A17C3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ABCE154-DA4C-95F6-4F17-C68A24B9F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CE70CE6-8755-825E-EE8C-8F5DC2F7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8410EC1-2DE9-38BE-8EE8-31ECF3CE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D1D0270-3C7A-8F41-57AB-DE7BA36B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36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FFCCB-0A23-2706-9E3D-C8E61FF6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17BB05-51BE-E7B2-1A44-0BA54F9B8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A9A4BDA-1D21-E578-D8E8-63247A8C6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7614D39-331D-FFE7-5A4B-596D9EB80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1C9613A-4679-39E5-BF65-0DA11CD9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FF64249-4BDA-19E1-76E4-CFB74B67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333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29146-A906-93CC-B7BE-11242CE1B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A1A6CAD-8579-5B5A-9C83-398E562E3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B2F8D3D-B85D-3CC1-CB87-CAED2733B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4C2DBC1F-23E7-AC39-3D03-0A1CCFD58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3510DDA-335A-8386-DA82-B87741DBE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2850591-2D55-E0D1-4124-5C81B912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311D5FBD-1F5A-0F63-6E42-F9BDAC82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3B9699B-16BD-F9EA-3692-F1FAF642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84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AE950-12DB-99B0-3554-E95203F0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5302F23-5D44-FD96-CEC2-0C3FDA7D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1BAD5F8-C89F-A201-F68C-BA8B0C3C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106B7A8-3E88-BDE1-F9C9-5493B5DD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748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767F537-4193-703A-D806-172B438B1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83E8F99-16F6-0B87-324A-8379D2E2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C81992-3F13-63AA-C6ED-9AA48DB2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497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423F8-8424-F2D7-54D8-F97172B0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453DF8-80A9-0138-60CE-02981EFED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90DD8C6-A987-4575-1B15-E45E026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50E5975-042D-FBD0-146C-E284F6A5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573B3E0-6C41-D3EF-045D-BE0B84C5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5FC52BB-771D-C79C-D3FC-2D65EA89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337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2901F-BC01-5664-440C-E4A030AB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B5A09C31-B4E6-0AD7-112C-572AA8D2E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6D318EE-4891-2C12-375C-8E00DF823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586572A-5D16-89DC-7E94-27AF76F0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A9985FD-DA54-33F0-9ECD-FEF6DC6D0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AB2BDAF-0755-FCA9-C669-6E43FEEE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150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27F9F19-5D4A-23A3-E23F-1EF60AF6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05F17FF-E934-037B-EAD1-FB0F34FE8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AB74EBC-A757-DC29-963D-E0FD491FB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A382EA-146C-4B4C-85B4-76D2357F896C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332841-C681-B163-3F14-462A3853B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B1476FC-6E3E-D722-0E31-50ED2A92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896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154_DFFB31D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png"/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12" Type="http://schemas.openxmlformats.org/officeDocument/2006/relationships/image" Target="../media/image21.svg"/><Relationship Id="rId2" Type="http://schemas.microsoft.com/office/2018/10/relationships/comments" Target="../comments/modernComment_142_597C4D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0.png"/><Relationship Id="rId5" Type="http://schemas.openxmlformats.org/officeDocument/2006/relationships/image" Target="../media/image44.svg"/><Relationship Id="rId15" Type="http://schemas.openxmlformats.org/officeDocument/2006/relationships/image" Target="../media/image26.jpeg"/><Relationship Id="rId10" Type="http://schemas.openxmlformats.org/officeDocument/2006/relationships/image" Target="../media/image19.svg"/><Relationship Id="rId4" Type="http://schemas.openxmlformats.org/officeDocument/2006/relationships/image" Target="../media/image4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43.png"/><Relationship Id="rId21" Type="http://schemas.openxmlformats.org/officeDocument/2006/relationships/image" Target="../media/image54.jpeg"/><Relationship Id="rId7" Type="http://schemas.openxmlformats.org/officeDocument/2006/relationships/image" Target="../media/image49.png"/><Relationship Id="rId12" Type="http://schemas.openxmlformats.org/officeDocument/2006/relationships/image" Target="../media/image2.png"/><Relationship Id="rId17" Type="http://schemas.openxmlformats.org/officeDocument/2006/relationships/image" Target="../media/image22.png"/><Relationship Id="rId2" Type="http://schemas.openxmlformats.org/officeDocument/2006/relationships/image" Target="../media/image42.jpeg"/><Relationship Id="rId16" Type="http://schemas.openxmlformats.org/officeDocument/2006/relationships/image" Target="../media/image21.sv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20.png"/><Relationship Id="rId23" Type="http://schemas.openxmlformats.org/officeDocument/2006/relationships/image" Target="../media/image26.jpeg"/><Relationship Id="rId10" Type="http://schemas.openxmlformats.org/officeDocument/2006/relationships/image" Target="../media/image52.svg"/><Relationship Id="rId19" Type="http://schemas.openxmlformats.org/officeDocument/2006/relationships/image" Target="../media/image41.jpeg"/><Relationship Id="rId4" Type="http://schemas.openxmlformats.org/officeDocument/2006/relationships/image" Target="../media/image44.svg"/><Relationship Id="rId9" Type="http://schemas.openxmlformats.org/officeDocument/2006/relationships/image" Target="../media/image51.png"/><Relationship Id="rId14" Type="http://schemas.openxmlformats.org/officeDocument/2006/relationships/image" Target="../media/image19.svg"/><Relationship Id="rId22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svg"/><Relationship Id="rId7" Type="http://schemas.openxmlformats.org/officeDocument/2006/relationships/image" Target="../media/image4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svg"/><Relationship Id="rId10" Type="http://schemas.openxmlformats.org/officeDocument/2006/relationships/image" Target="../media/image54.jpeg"/><Relationship Id="rId4" Type="http://schemas.openxmlformats.org/officeDocument/2006/relationships/image" Target="../media/image56.png"/><Relationship Id="rId9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svg"/><Relationship Id="rId7" Type="http://schemas.openxmlformats.org/officeDocument/2006/relationships/image" Target="../media/image4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4.svg"/><Relationship Id="rId7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4.jpeg"/><Relationship Id="rId5" Type="http://schemas.openxmlformats.org/officeDocument/2006/relationships/image" Target="../media/image59.svg"/><Relationship Id="rId10" Type="http://schemas.openxmlformats.org/officeDocument/2006/relationships/image" Target="../media/image62.jpeg"/><Relationship Id="rId4" Type="http://schemas.openxmlformats.org/officeDocument/2006/relationships/image" Target="../media/image58.png"/><Relationship Id="rId9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4.svg"/><Relationship Id="rId7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2.jpeg"/><Relationship Id="rId5" Type="http://schemas.openxmlformats.org/officeDocument/2006/relationships/image" Target="../media/image57.svg"/><Relationship Id="rId10" Type="http://schemas.openxmlformats.org/officeDocument/2006/relationships/image" Target="../media/image55.jpeg"/><Relationship Id="rId4" Type="http://schemas.openxmlformats.org/officeDocument/2006/relationships/image" Target="../media/image56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43.png"/><Relationship Id="rId21" Type="http://schemas.openxmlformats.org/officeDocument/2006/relationships/image" Target="../media/image55.jpeg"/><Relationship Id="rId7" Type="http://schemas.openxmlformats.org/officeDocument/2006/relationships/image" Target="../media/image49.png"/><Relationship Id="rId12" Type="http://schemas.openxmlformats.org/officeDocument/2006/relationships/image" Target="../media/image2.png"/><Relationship Id="rId17" Type="http://schemas.openxmlformats.org/officeDocument/2006/relationships/image" Target="../media/image22.png"/><Relationship Id="rId2" Type="http://schemas.openxmlformats.org/officeDocument/2006/relationships/image" Target="../media/image42.jpeg"/><Relationship Id="rId16" Type="http://schemas.openxmlformats.org/officeDocument/2006/relationships/image" Target="../media/image21.sv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24" Type="http://schemas.openxmlformats.org/officeDocument/2006/relationships/image" Target="../media/image60.png"/><Relationship Id="rId5" Type="http://schemas.openxmlformats.org/officeDocument/2006/relationships/image" Target="../media/image47.png"/><Relationship Id="rId15" Type="http://schemas.openxmlformats.org/officeDocument/2006/relationships/image" Target="../media/image20.png"/><Relationship Id="rId23" Type="http://schemas.openxmlformats.org/officeDocument/2006/relationships/image" Target="../media/image62.jpeg"/><Relationship Id="rId10" Type="http://schemas.openxmlformats.org/officeDocument/2006/relationships/image" Target="../media/image52.svg"/><Relationship Id="rId19" Type="http://schemas.openxmlformats.org/officeDocument/2006/relationships/image" Target="../media/image41.jpeg"/><Relationship Id="rId4" Type="http://schemas.openxmlformats.org/officeDocument/2006/relationships/image" Target="../media/image44.svg"/><Relationship Id="rId9" Type="http://schemas.openxmlformats.org/officeDocument/2006/relationships/image" Target="../media/image51.png"/><Relationship Id="rId14" Type="http://schemas.openxmlformats.org/officeDocument/2006/relationships/image" Target="../media/image19.svg"/><Relationship Id="rId22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4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42.jpeg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2.png"/><Relationship Id="rId15" Type="http://schemas.openxmlformats.org/officeDocument/2006/relationships/image" Target="../media/image47.png"/><Relationship Id="rId10" Type="http://schemas.openxmlformats.org/officeDocument/2006/relationships/image" Target="../media/image20.png"/><Relationship Id="rId4" Type="http://schemas.openxmlformats.org/officeDocument/2006/relationships/image" Target="../media/image44.svg"/><Relationship Id="rId9" Type="http://schemas.openxmlformats.org/officeDocument/2006/relationships/image" Target="../media/image19.svg"/><Relationship Id="rId1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4.svg"/><Relationship Id="rId18" Type="http://schemas.openxmlformats.org/officeDocument/2006/relationships/image" Target="../media/image62.jpeg"/><Relationship Id="rId3" Type="http://schemas.openxmlformats.org/officeDocument/2006/relationships/image" Target="../media/image2.png"/><Relationship Id="rId21" Type="http://schemas.openxmlformats.org/officeDocument/2006/relationships/image" Target="../media/image58.png"/><Relationship Id="rId7" Type="http://schemas.openxmlformats.org/officeDocument/2006/relationships/image" Target="../media/image19.svg"/><Relationship Id="rId12" Type="http://schemas.openxmlformats.org/officeDocument/2006/relationships/image" Target="../media/image43.png"/><Relationship Id="rId17" Type="http://schemas.openxmlformats.org/officeDocument/2006/relationships/image" Target="../media/image55.jpeg"/><Relationship Id="rId2" Type="http://schemas.openxmlformats.org/officeDocument/2006/relationships/image" Target="../media/image42.jpeg"/><Relationship Id="rId16" Type="http://schemas.openxmlformats.org/officeDocument/2006/relationships/image" Target="../media/image40.pn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48.svg"/><Relationship Id="rId5" Type="http://schemas.openxmlformats.org/officeDocument/2006/relationships/image" Target="../media/image17.svg"/><Relationship Id="rId15" Type="http://schemas.openxmlformats.org/officeDocument/2006/relationships/image" Target="../media/image41.jpeg"/><Relationship Id="rId23" Type="http://schemas.openxmlformats.org/officeDocument/2006/relationships/image" Target="../media/image47.png"/><Relationship Id="rId10" Type="http://schemas.openxmlformats.org/officeDocument/2006/relationships/image" Target="../media/image22.png"/><Relationship Id="rId19" Type="http://schemas.openxmlformats.org/officeDocument/2006/relationships/image" Target="../media/image63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jpeg"/><Relationship Id="rId22" Type="http://schemas.openxmlformats.org/officeDocument/2006/relationships/image" Target="../media/image5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0.png"/><Relationship Id="rId3" Type="http://schemas.openxmlformats.org/officeDocument/2006/relationships/image" Target="../media/image43.png"/><Relationship Id="rId7" Type="http://schemas.openxmlformats.org/officeDocument/2006/relationships/image" Target="../media/image65.png"/><Relationship Id="rId12" Type="http://schemas.openxmlformats.org/officeDocument/2006/relationships/image" Target="../media/image19.svg"/><Relationship Id="rId17" Type="http://schemas.openxmlformats.org/officeDocument/2006/relationships/image" Target="../media/image26.jpeg"/><Relationship Id="rId2" Type="http://schemas.openxmlformats.org/officeDocument/2006/relationships/image" Target="../media/image42.jpe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18.png"/><Relationship Id="rId5" Type="http://schemas.openxmlformats.org/officeDocument/2006/relationships/image" Target="../media/image47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44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microsoft.com/office/2018/10/relationships/comments" Target="../comments/modernComment_159_7DE44574.xml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7.sv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42.jpeg"/><Relationship Id="rId9" Type="http://schemas.openxmlformats.org/officeDocument/2006/relationships/image" Target="../media/image21.svg"/><Relationship Id="rId1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7.png"/><Relationship Id="rId18" Type="http://schemas.openxmlformats.org/officeDocument/2006/relationships/image" Target="../media/image19.svg"/><Relationship Id="rId3" Type="http://schemas.openxmlformats.org/officeDocument/2006/relationships/image" Target="../media/image69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71.png"/><Relationship Id="rId17" Type="http://schemas.openxmlformats.org/officeDocument/2006/relationships/image" Target="../media/image18.png"/><Relationship Id="rId2" Type="http://schemas.openxmlformats.org/officeDocument/2006/relationships/image" Target="../media/image68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0.png"/><Relationship Id="rId19" Type="http://schemas.openxmlformats.org/officeDocument/2006/relationships/image" Target="../media/image20.png"/><Relationship Id="rId4" Type="http://schemas.openxmlformats.org/officeDocument/2006/relationships/image" Target="../media/image70.svg"/><Relationship Id="rId9" Type="http://schemas.openxmlformats.org/officeDocument/2006/relationships/image" Target="../media/image29.png"/><Relationship Id="rId14" Type="http://schemas.openxmlformats.org/officeDocument/2006/relationships/image" Target="../media/image2.png"/><Relationship Id="rId22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8_CB37D68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19.sv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6.jpeg"/><Relationship Id="rId2" Type="http://schemas.microsoft.com/office/2018/10/relationships/comments" Target="../comments/modernComment_13F_1F9D2BA8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5.svg"/><Relationship Id="rId5" Type="http://schemas.openxmlformats.org/officeDocument/2006/relationships/image" Target="../media/image7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2.png"/><Relationship Id="rId22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19.sv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6.jpeg"/><Relationship Id="rId2" Type="http://schemas.microsoft.com/office/2018/10/relationships/comments" Target="../comments/modernComment_16D_487B9716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5.svg"/><Relationship Id="rId5" Type="http://schemas.openxmlformats.org/officeDocument/2006/relationships/image" Target="../media/image7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2.png"/><Relationship Id="rId22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microsoft.com/office/2018/10/relationships/comments" Target="../comments/modernComment_140_3F07CF0C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1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microsoft.com/office/2018/10/relationships/comments" Target="../comments/modernComment_14F_34360BC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9.jpe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2D46-9C7D-BB16-0766-CB31FE596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CF674247-0D67-E064-3613-4BC19446E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05" y="2486"/>
            <a:ext cx="12200135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02C891-1EC2-9599-991A-34C94DCE0176}"/>
              </a:ext>
            </a:extLst>
          </p:cNvPr>
          <p:cNvSpPr/>
          <p:nvPr/>
        </p:nvSpPr>
        <p:spPr>
          <a:xfrm>
            <a:off x="-2091" y="-2091"/>
            <a:ext cx="12198873" cy="909473"/>
          </a:xfrm>
          <a:prstGeom prst="rect">
            <a:avLst/>
          </a:prstGeom>
          <a:solidFill>
            <a:srgbClr val="CCA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40CF-0056-6057-824F-FC27F440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5" y="143142"/>
            <a:ext cx="657495" cy="604503"/>
          </a:xfrm>
          <a:prstGeom prst="rect">
            <a:avLst/>
          </a:prstGeom>
        </p:spPr>
      </p:pic>
      <p:pic>
        <p:nvPicPr>
          <p:cNvPr id="26" name="Picture 25" descr="A logo with a splash of water&#10;&#10;AI-generated content may be incorrect.">
            <a:extLst>
              <a:ext uri="{FF2B5EF4-FFF2-40B4-BE49-F238E27FC236}">
                <a16:creationId xmlns:a16="http://schemas.microsoft.com/office/drawing/2014/main" id="{B1B06874-7F7A-BD95-9461-B1D3A19EB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959068"/>
            <a:ext cx="6096001" cy="58989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283A90-6DFD-FABB-D4B7-D455373FB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55" y="371742"/>
            <a:ext cx="6858000" cy="6858000"/>
          </a:xfrm>
          <a:prstGeom prst="rect">
            <a:avLst/>
          </a:prstGeom>
          <a:effectLst>
            <a:glow rad="101600">
              <a:schemeClr val="bg1"/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173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DF5935-AF63-F3ED-3A0A-FA3EF14DF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D82CC8-27BF-531C-85DC-DF6BAE5BE832}"/>
              </a:ext>
            </a:extLst>
          </p:cNvPr>
          <p:cNvSpPr/>
          <p:nvPr/>
        </p:nvSpPr>
        <p:spPr>
          <a:xfrm>
            <a:off x="1469697" y="749388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53A52-E24F-1667-A1DB-30AC4D56E790}"/>
              </a:ext>
            </a:extLst>
          </p:cNvPr>
          <p:cNvSpPr txBox="1"/>
          <p:nvPr/>
        </p:nvSpPr>
        <p:spPr>
          <a:xfrm>
            <a:off x="3157421" y="926803"/>
            <a:ext cx="587735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solidFill>
                  <a:srgbClr val="FF0000"/>
                </a:solidFill>
              </a:rPr>
              <a:t>Emergency call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36AB24-1A66-6DD4-F58A-ECF1B246CE1B}"/>
              </a:ext>
            </a:extLst>
          </p:cNvPr>
          <p:cNvGrpSpPr/>
          <p:nvPr/>
        </p:nvGrpSpPr>
        <p:grpSpPr>
          <a:xfrm>
            <a:off x="3795220" y="2136966"/>
            <a:ext cx="4612234" cy="4147890"/>
            <a:chOff x="3795220" y="1939897"/>
            <a:chExt cx="4612234" cy="414789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45F9A7-0DA3-3458-DA51-354E06F146CD}"/>
                </a:ext>
              </a:extLst>
            </p:cNvPr>
            <p:cNvSpPr/>
            <p:nvPr/>
          </p:nvSpPr>
          <p:spPr>
            <a:xfrm>
              <a:off x="3795220" y="1939897"/>
              <a:ext cx="4612234" cy="4147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iren with solid fill">
              <a:extLst>
                <a:ext uri="{FF2B5EF4-FFF2-40B4-BE49-F238E27FC236}">
                  <a16:creationId xmlns:a16="http://schemas.microsoft.com/office/drawing/2014/main" id="{4008C037-B537-2C73-BB75-E936F1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5593" y="2117837"/>
              <a:ext cx="3450019" cy="3450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77814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FD07B-D427-C7A8-561D-EAAE83E21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DAF6DEB0-B2FD-1C6C-EF1E-FEEC24C8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C7AA07-D7CD-259B-6C66-F3492A2575FA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8456AE-872F-47C9-D501-8297EE116685}"/>
              </a:ext>
            </a:extLst>
          </p:cNvPr>
          <p:cNvSpPr/>
          <p:nvPr/>
        </p:nvSpPr>
        <p:spPr>
          <a:xfrm>
            <a:off x="2717800" y="1051560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2BA99-4072-C6EF-5BEE-FE159F8C7465}"/>
              </a:ext>
            </a:extLst>
          </p:cNvPr>
          <p:cNvSpPr txBox="1"/>
          <p:nvPr/>
        </p:nvSpPr>
        <p:spPr>
          <a:xfrm>
            <a:off x="520700" y="1257299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</a:t>
            </a:r>
            <a:endParaRPr lang="en-US"/>
          </a:p>
        </p:txBody>
      </p:sp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75F1D6A1-FDBB-5524-7D45-A1406F7F7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280" y="1711960"/>
            <a:ext cx="375920" cy="3149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24DB99-1C45-2050-26C2-993AFD6BE72A}"/>
              </a:ext>
            </a:extLst>
          </p:cNvPr>
          <p:cNvSpPr txBox="1"/>
          <p:nvPr/>
        </p:nvSpPr>
        <p:spPr>
          <a:xfrm>
            <a:off x="337820" y="2171698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B2F437-F478-3582-3342-94C993B5AFC4}"/>
              </a:ext>
            </a:extLst>
          </p:cNvPr>
          <p:cNvSpPr txBox="1"/>
          <p:nvPr/>
        </p:nvSpPr>
        <p:spPr>
          <a:xfrm>
            <a:off x="337820" y="2537457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181D09-FAC8-C6C2-4E94-90D297C52E0A}"/>
              </a:ext>
            </a:extLst>
          </p:cNvPr>
          <p:cNvSpPr txBox="1"/>
          <p:nvPr/>
        </p:nvSpPr>
        <p:spPr>
          <a:xfrm>
            <a:off x="3558540" y="1257298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E6B57A6-495C-541A-A30F-33740AC494DD}"/>
              </a:ext>
            </a:extLst>
          </p:cNvPr>
          <p:cNvSpPr/>
          <p:nvPr/>
        </p:nvSpPr>
        <p:spPr>
          <a:xfrm>
            <a:off x="3195320" y="5880099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New team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E2480BF-A66A-F071-C528-04F893872E43}"/>
              </a:ext>
            </a:extLst>
          </p:cNvPr>
          <p:cNvSpPr/>
          <p:nvPr/>
        </p:nvSpPr>
        <p:spPr>
          <a:xfrm>
            <a:off x="9728200" y="5880098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Delete beach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62AAD1-B1CB-4713-9103-5315973D5D79}"/>
              </a:ext>
            </a:extLst>
          </p:cNvPr>
          <p:cNvSpPr/>
          <p:nvPr/>
        </p:nvSpPr>
        <p:spPr>
          <a:xfrm>
            <a:off x="3845560" y="1864360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Search team</a:t>
            </a:r>
            <a:endParaRPr lang="en-US"/>
          </a:p>
        </p:txBody>
      </p:sp>
      <p:pic>
        <p:nvPicPr>
          <p:cNvPr id="36" name="Graphic 35" descr="Magnifying glass with solid fill">
            <a:extLst>
              <a:ext uri="{FF2B5EF4-FFF2-40B4-BE49-F238E27FC236}">
                <a16:creationId xmlns:a16="http://schemas.microsoft.com/office/drawing/2014/main" id="{543A2BE9-4856-37A9-3C54-402972DCE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3119" y="1884679"/>
            <a:ext cx="375920" cy="31496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99CBB24-1A9C-3900-41C7-0F24081B1449}"/>
              </a:ext>
            </a:extLst>
          </p:cNvPr>
          <p:cNvSpPr/>
          <p:nvPr/>
        </p:nvSpPr>
        <p:spPr>
          <a:xfrm>
            <a:off x="848359" y="1732280"/>
            <a:ext cx="1546860" cy="302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beach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4499528-590D-C5AD-488F-A95B5E56224E}"/>
              </a:ext>
            </a:extLst>
          </p:cNvPr>
          <p:cNvSpPr/>
          <p:nvPr/>
        </p:nvSpPr>
        <p:spPr>
          <a:xfrm>
            <a:off x="3632200" y="2514600"/>
            <a:ext cx="1574800" cy="11049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Team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5AC658-7444-EAED-012E-D0AD016BA069}"/>
              </a:ext>
            </a:extLst>
          </p:cNvPr>
          <p:cNvSpPr txBox="1"/>
          <p:nvPr/>
        </p:nvSpPr>
        <p:spPr>
          <a:xfrm>
            <a:off x="3708400" y="3068319"/>
            <a:ext cx="141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 members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C925737-5A9D-A3B4-1BE8-488D63DEE5CD}"/>
              </a:ext>
            </a:extLst>
          </p:cNvPr>
          <p:cNvSpPr/>
          <p:nvPr/>
        </p:nvSpPr>
        <p:spPr>
          <a:xfrm>
            <a:off x="5775959" y="2514600"/>
            <a:ext cx="1574800" cy="11049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Team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B99C9F8-0EB8-B3C4-D902-DC3B584872D7}"/>
              </a:ext>
            </a:extLst>
          </p:cNvPr>
          <p:cNvSpPr/>
          <p:nvPr/>
        </p:nvSpPr>
        <p:spPr>
          <a:xfrm>
            <a:off x="7919719" y="2514600"/>
            <a:ext cx="1574800" cy="11049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Team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61B625-4234-D3A8-5EAE-7968141BC7AC}"/>
              </a:ext>
            </a:extLst>
          </p:cNvPr>
          <p:cNvSpPr txBox="1"/>
          <p:nvPr/>
        </p:nvSpPr>
        <p:spPr>
          <a:xfrm>
            <a:off x="5852160" y="3068318"/>
            <a:ext cx="141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 members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645E26-898B-725E-286B-A24DDE21991F}"/>
              </a:ext>
            </a:extLst>
          </p:cNvPr>
          <p:cNvSpPr txBox="1"/>
          <p:nvPr/>
        </p:nvSpPr>
        <p:spPr>
          <a:xfrm>
            <a:off x="7995919" y="3068317"/>
            <a:ext cx="141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 members</a:t>
            </a:r>
          </a:p>
        </p:txBody>
      </p:sp>
      <p:pic>
        <p:nvPicPr>
          <p:cNvPr id="16" name="Graphic 17" descr="Clock with solid fill">
            <a:extLst>
              <a:ext uri="{FF2B5EF4-FFF2-40B4-BE49-F238E27FC236}">
                <a16:creationId xmlns:a16="http://schemas.microsoft.com/office/drawing/2014/main" id="{5441EDCB-6F45-8082-E64F-40F81EAB5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3024" y="1199794"/>
            <a:ext cx="635358" cy="58169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884A967-9E7A-62A1-4AD2-FAB210930F17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1A7593-97C6-CB0F-77FE-AE4BB93EA2F6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308AA4-D4FE-0C13-6F4A-7A7EDAD9B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5077EAE-5F4B-A887-7076-AFCA62E1BC9C}"/>
                </a:ext>
              </a:extLst>
            </p:cNvPr>
            <p:cNvSpPr/>
            <p:nvPr/>
          </p:nvSpPr>
          <p:spPr>
            <a:xfrm>
              <a:off x="11472154" y="200095"/>
              <a:ext cx="528817" cy="49945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D023312-8A91-E802-F0C8-8383F819D2A3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BC5CAE2-3FD2-397F-37F8-6BE023E1F054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Ringer with solid fill">
                <a:extLst>
                  <a:ext uri="{FF2B5EF4-FFF2-40B4-BE49-F238E27FC236}">
                    <a16:creationId xmlns:a16="http://schemas.microsoft.com/office/drawing/2014/main" id="{00F464F3-FF69-B88D-D15C-2F6CA483C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436D63-57AA-39CE-2239-42AAEA42AC9C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DDBCB5-875D-AC00-62CD-475F647001DD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Graphic 45" descr="Users with solid fill">
                <a:extLst>
                  <a:ext uri="{FF2B5EF4-FFF2-40B4-BE49-F238E27FC236}">
                    <a16:creationId xmlns:a16="http://schemas.microsoft.com/office/drawing/2014/main" id="{B7069223-0B7A-B226-9FBE-BB2FE30AB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26" name="CaixaDeTexto 19">
              <a:extLst>
                <a:ext uri="{FF2B5EF4-FFF2-40B4-BE49-F238E27FC236}">
                  <a16:creationId xmlns:a16="http://schemas.microsoft.com/office/drawing/2014/main" id="{719A679A-305B-DBCF-C6CE-29A2E8FAA3D9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3EC97F2-EA43-CAB3-54B1-93F0C8DC6C7A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98EFD28-30BE-5112-2322-3A5DB041C137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7" name="Graphic 35" descr="Siren with solid fill">
                <a:extLst>
                  <a:ext uri="{FF2B5EF4-FFF2-40B4-BE49-F238E27FC236}">
                    <a16:creationId xmlns:a16="http://schemas.microsoft.com/office/drawing/2014/main" id="{DFEFC412-19BB-FEA8-9B83-B0E6DD17D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9D822E68-6231-7B73-5445-7CB0D32C650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013184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E0158A-6A24-E9DF-C961-25FEC6BBA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37C87A95-0A9E-4786-ED45-E27EFDC4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ECFCF1-632C-3C7A-5E4B-23FAA396DCCB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58D3BD-0606-9932-1B62-AD97F75F9E32}"/>
              </a:ext>
            </a:extLst>
          </p:cNvPr>
          <p:cNvSpPr/>
          <p:nvPr/>
        </p:nvSpPr>
        <p:spPr>
          <a:xfrm>
            <a:off x="2717800" y="1051560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296E0-F107-AEA2-D5D8-3FBFC5315C5E}"/>
              </a:ext>
            </a:extLst>
          </p:cNvPr>
          <p:cNvSpPr txBox="1"/>
          <p:nvPr/>
        </p:nvSpPr>
        <p:spPr>
          <a:xfrm>
            <a:off x="520700" y="1257299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</a:t>
            </a:r>
            <a:endParaRPr lang="en-US"/>
          </a:p>
        </p:txBody>
      </p:sp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2CF62826-22A9-B6EF-9A52-89540E950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" y="1711960"/>
            <a:ext cx="375920" cy="3149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44155E1-A3D5-EB88-6DC9-72720801AC0B}"/>
              </a:ext>
            </a:extLst>
          </p:cNvPr>
          <p:cNvSpPr txBox="1"/>
          <p:nvPr/>
        </p:nvSpPr>
        <p:spPr>
          <a:xfrm>
            <a:off x="337820" y="2171698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311B20-CF65-04F4-2E47-63E443810471}"/>
              </a:ext>
            </a:extLst>
          </p:cNvPr>
          <p:cNvSpPr txBox="1"/>
          <p:nvPr/>
        </p:nvSpPr>
        <p:spPr>
          <a:xfrm>
            <a:off x="337820" y="2537457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A25B3A-6230-81BA-10EA-0C81E8BA1067}"/>
              </a:ext>
            </a:extLst>
          </p:cNvPr>
          <p:cNvSpPr txBox="1"/>
          <p:nvPr/>
        </p:nvSpPr>
        <p:spPr>
          <a:xfrm>
            <a:off x="3558540" y="1257298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6B9CB73-B46F-175D-D485-9BA257434A1A}"/>
              </a:ext>
            </a:extLst>
          </p:cNvPr>
          <p:cNvSpPr/>
          <p:nvPr/>
        </p:nvSpPr>
        <p:spPr>
          <a:xfrm>
            <a:off x="3195320" y="5880099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Edit team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6BF39E0-0BA2-C6B1-D9F7-7A9C46E9037C}"/>
              </a:ext>
            </a:extLst>
          </p:cNvPr>
          <p:cNvSpPr/>
          <p:nvPr/>
        </p:nvSpPr>
        <p:spPr>
          <a:xfrm>
            <a:off x="9728200" y="5880098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Delete team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F1D9A18-8A5C-8CC2-F0C5-E4B90718F4EE}"/>
              </a:ext>
            </a:extLst>
          </p:cNvPr>
          <p:cNvSpPr/>
          <p:nvPr/>
        </p:nvSpPr>
        <p:spPr>
          <a:xfrm>
            <a:off x="3733800" y="2301240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36" name="Graphic 35" descr="Magnifying glass with solid fill">
            <a:extLst>
              <a:ext uri="{FF2B5EF4-FFF2-40B4-BE49-F238E27FC236}">
                <a16:creationId xmlns:a16="http://schemas.microsoft.com/office/drawing/2014/main" id="{5A5FC696-E481-C4B2-DDBA-D8EF1C65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1359" y="2321559"/>
            <a:ext cx="375920" cy="31496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8DAD0F3-2A2C-789E-5AE3-07C283D3DCE9}"/>
              </a:ext>
            </a:extLst>
          </p:cNvPr>
          <p:cNvSpPr/>
          <p:nvPr/>
        </p:nvSpPr>
        <p:spPr>
          <a:xfrm>
            <a:off x="838062" y="1721983"/>
            <a:ext cx="1546860" cy="302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beach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64077-47A1-F521-6027-611CB5B77455}"/>
              </a:ext>
            </a:extLst>
          </p:cNvPr>
          <p:cNvSpPr txBox="1"/>
          <p:nvPr/>
        </p:nvSpPr>
        <p:spPr>
          <a:xfrm>
            <a:off x="3639819" y="1714497"/>
            <a:ext cx="16129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Post 1</a:t>
            </a:r>
          </a:p>
        </p:txBody>
      </p:sp>
      <p:pic>
        <p:nvPicPr>
          <p:cNvPr id="17" name="Graphic 16" descr="Arrow: Counter-clockwise curve with solid fill">
            <a:extLst>
              <a:ext uri="{FF2B5EF4-FFF2-40B4-BE49-F238E27FC236}">
                <a16:creationId xmlns:a16="http://schemas.microsoft.com/office/drawing/2014/main" id="{DE4BAE49-5BBB-57F1-E858-652E7C789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60000">
            <a:off x="10668347" y="1372095"/>
            <a:ext cx="619760" cy="7112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095623-3FD0-191C-4434-F1875B2D5D21}"/>
              </a:ext>
            </a:extLst>
          </p:cNvPr>
          <p:cNvSpPr/>
          <p:nvPr/>
        </p:nvSpPr>
        <p:spPr>
          <a:xfrm>
            <a:off x="4054386" y="2802925"/>
            <a:ext cx="7444262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Joana  costa | 1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E160F74-2166-6E28-3C19-D5FDD004EB72}"/>
              </a:ext>
            </a:extLst>
          </p:cNvPr>
          <p:cNvSpPr/>
          <p:nvPr/>
        </p:nvSpPr>
        <p:spPr>
          <a:xfrm>
            <a:off x="4044089" y="3348682"/>
            <a:ext cx="7454559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Telmo Pires   | 3 </a:t>
            </a:r>
            <a:r>
              <a:rPr lang="en-US" err="1">
                <a:solidFill>
                  <a:schemeClr val="tx1"/>
                </a:solidFill>
              </a:rPr>
              <a:t>anos</a:t>
            </a:r>
            <a:r>
              <a:rPr lang="en-US">
                <a:solidFill>
                  <a:schemeClr val="tx1"/>
                </a:solidFill>
              </a:rPr>
              <a:t> | 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891AF47-647C-1512-03E5-50A31CFBEF6D}"/>
              </a:ext>
            </a:extLst>
          </p:cNvPr>
          <p:cNvSpPr/>
          <p:nvPr/>
        </p:nvSpPr>
        <p:spPr>
          <a:xfrm>
            <a:off x="4044088" y="3956222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Joao Gomes</a:t>
            </a:r>
            <a:r>
              <a:rPr lang="en-US">
                <a:solidFill>
                  <a:srgbClr val="FFFFFF"/>
                </a:solidFill>
              </a:rPr>
              <a:t> </a:t>
            </a:r>
            <a:r>
              <a:rPr lang="en-US">
                <a:solidFill>
                  <a:srgbClr val="000000"/>
                </a:solidFill>
              </a:rPr>
              <a:t>| 2 </a:t>
            </a:r>
            <a:r>
              <a:rPr lang="en-US" err="1">
                <a:solidFill>
                  <a:srgbClr val="000000"/>
                </a:solidFill>
              </a:rPr>
              <a:t>anos</a:t>
            </a:r>
            <a:r>
              <a:rPr lang="en-US">
                <a:solidFill>
                  <a:srgbClr val="000000"/>
                </a:solidFill>
              </a:rPr>
              <a:t> | None</a:t>
            </a:r>
          </a:p>
        </p:txBody>
      </p:sp>
      <p:pic>
        <p:nvPicPr>
          <p:cNvPr id="45" name="Graphic 78" descr="Subtitles with solid fill">
            <a:extLst>
              <a:ext uri="{FF2B5EF4-FFF2-40B4-BE49-F238E27FC236}">
                <a16:creationId xmlns:a16="http://schemas.microsoft.com/office/drawing/2014/main" id="{B6768819-E9A7-D361-E50C-ABBA4B68BF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4080" y="1369338"/>
            <a:ext cx="764147" cy="699753"/>
          </a:xfrm>
          <a:prstGeom prst="rect">
            <a:avLst/>
          </a:prstGeom>
        </p:spPr>
      </p:pic>
      <p:pic>
        <p:nvPicPr>
          <p:cNvPr id="46" name="Graphic 45" descr="Daily calendar with solid fill">
            <a:extLst>
              <a:ext uri="{FF2B5EF4-FFF2-40B4-BE49-F238E27FC236}">
                <a16:creationId xmlns:a16="http://schemas.microsoft.com/office/drawing/2014/main" id="{A09F09AE-E2FF-C405-149C-03C6D765C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5786" y="1370206"/>
            <a:ext cx="828542" cy="656824"/>
          </a:xfrm>
          <a:prstGeom prst="rect">
            <a:avLst/>
          </a:prstGeom>
        </p:spPr>
      </p:pic>
      <p:pic>
        <p:nvPicPr>
          <p:cNvPr id="18" name="Picture 17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FEE96B9E-275A-5FB1-C25D-8623F61B83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6076" y="3343404"/>
            <a:ext cx="518470" cy="443814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59F89233-3ACC-E3BD-A819-900EDBF2410C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300884-DA7C-F01B-A130-F6FEC1EF802D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6AC7212-A3B2-F7FE-8466-C1ECADF8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1A309B5-3165-C886-E3CC-8F9BA2F30E61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69A2E49-D8C0-086D-DD67-CAEA6B4843CD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Graphic 51" descr="Ringer with solid fill">
                <a:extLst>
                  <a:ext uri="{FF2B5EF4-FFF2-40B4-BE49-F238E27FC236}">
                    <a16:creationId xmlns:a16="http://schemas.microsoft.com/office/drawing/2014/main" id="{488AB18E-3B31-498D-23D6-BFA8406B8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48075F-83AC-D506-C5FB-331DB562AFE7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C08A3CE-A12B-E0B6-6455-B37166570302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Graphic 49" descr="Users with solid fill">
                <a:extLst>
                  <a:ext uri="{FF2B5EF4-FFF2-40B4-BE49-F238E27FC236}">
                    <a16:creationId xmlns:a16="http://schemas.microsoft.com/office/drawing/2014/main" id="{9E23CBFC-6878-4A74-99D5-5673D45D3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43" name="CaixaDeTexto 19">
              <a:extLst>
                <a:ext uri="{FF2B5EF4-FFF2-40B4-BE49-F238E27FC236}">
                  <a16:creationId xmlns:a16="http://schemas.microsoft.com/office/drawing/2014/main" id="{A7C5D8F4-E451-E3E6-E1D9-F8FCE411C3F9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8DF0B7E-ABD4-8E34-347D-7453A01569C2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7B68346-D4C4-AEBC-3861-8496CA2C147C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8" name="Graphic 35" descr="Siren with solid fill">
                <a:extLst>
                  <a:ext uri="{FF2B5EF4-FFF2-40B4-BE49-F238E27FC236}">
                    <a16:creationId xmlns:a16="http://schemas.microsoft.com/office/drawing/2014/main" id="{DAA94B79-7EAA-A096-F3E6-1FF0B0086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6613A66-353A-9018-0D4E-CF4EF0C2CE4C}"/>
              </a:ext>
            </a:extLst>
          </p:cNvPr>
          <p:cNvSpPr/>
          <p:nvPr/>
        </p:nvSpPr>
        <p:spPr>
          <a:xfrm>
            <a:off x="4053984" y="4549988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Alberto Silva</a:t>
            </a:r>
            <a:r>
              <a:rPr lang="en-US">
                <a:solidFill>
                  <a:srgbClr val="000000"/>
                </a:solidFill>
              </a:rPr>
              <a:t> | 1 anos | None</a:t>
            </a:r>
          </a:p>
        </p:txBody>
      </p:sp>
      <p:pic>
        <p:nvPicPr>
          <p:cNvPr id="84" name="Picture 83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D03B16D0-C5F0-BA25-7C35-37F1A0A432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40470" y="275968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6" name="Picture 8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294B492A-3B41-DC1A-DF8F-82370BA7AA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53549" y="3899111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4" name="Picture 93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6BE95F56-80AA-ECFD-122B-04B36D80FFB3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5205" b="5205"/>
          <a:stretch>
            <a:fillRect/>
          </a:stretch>
        </p:blipFill>
        <p:spPr>
          <a:xfrm>
            <a:off x="3350366" y="4501397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5" name="Picture 94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ACC3314A-6C33-253F-F71F-E51EF9888179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5205" b="5205"/>
          <a:stretch>
            <a:fillRect/>
          </a:stretch>
        </p:blipFill>
        <p:spPr>
          <a:xfrm>
            <a:off x="3350366" y="3303968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7" name="Picture 96" descr="A person with a beard&#10;&#10;AI-generated content may be incorrect.">
            <a:extLst>
              <a:ext uri="{FF2B5EF4-FFF2-40B4-BE49-F238E27FC236}">
                <a16:creationId xmlns:a16="http://schemas.microsoft.com/office/drawing/2014/main" id="{F166B0DA-268C-0AEF-B3F5-A24CB739407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1527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CE53C-CA69-748F-7E32-63F5A8714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0711A-F4D4-2826-FD8D-7BB13829DC32}"/>
              </a:ext>
            </a:extLst>
          </p:cNvPr>
          <p:cNvGrpSpPr/>
          <p:nvPr/>
        </p:nvGrpSpPr>
        <p:grpSpPr>
          <a:xfrm>
            <a:off x="656737" y="656737"/>
            <a:ext cx="4133583" cy="1493756"/>
            <a:chOff x="656737" y="656737"/>
            <a:chExt cx="4133583" cy="149375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E097851-D32D-07A9-0DC1-3A7385BF4265}"/>
                </a:ext>
              </a:extLst>
            </p:cNvPr>
            <p:cNvSpPr/>
            <p:nvPr/>
          </p:nvSpPr>
          <p:spPr>
            <a:xfrm>
              <a:off x="656737" y="656737"/>
              <a:ext cx="4133583" cy="14937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Are you shore you want to delete </a:t>
              </a:r>
              <a:r>
                <a:rPr lang="en-US">
                  <a:solidFill>
                    <a:schemeClr val="tx1"/>
                  </a:solidFill>
                </a:rPr>
                <a:t>Post 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BCB60E9-43A7-54FA-947C-C5C4038CFFE8}"/>
                </a:ext>
              </a:extLst>
            </p:cNvPr>
            <p:cNvSpPr/>
            <p:nvPr/>
          </p:nvSpPr>
          <p:spPr>
            <a:xfrm>
              <a:off x="898736" y="1530349"/>
              <a:ext cx="1083734" cy="4318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accent3"/>
                  </a:solidFill>
                </a:rPr>
                <a:t>Yes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3844944-425E-7DE2-452B-9A4210F9B4F6}"/>
                </a:ext>
              </a:extLst>
            </p:cNvPr>
            <p:cNvSpPr/>
            <p:nvPr/>
          </p:nvSpPr>
          <p:spPr>
            <a:xfrm>
              <a:off x="3473449" y="1530348"/>
              <a:ext cx="1073151" cy="431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C00000"/>
                  </a:solidFill>
                </a:rPr>
                <a:t>No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DF858F-5178-3DEE-2CDD-850DAD1BF11E}"/>
              </a:ext>
            </a:extLst>
          </p:cNvPr>
          <p:cNvGrpSpPr/>
          <p:nvPr/>
        </p:nvGrpSpPr>
        <p:grpSpPr>
          <a:xfrm>
            <a:off x="656736" y="2678153"/>
            <a:ext cx="4133583" cy="1493756"/>
            <a:chOff x="656736" y="2678153"/>
            <a:chExt cx="4133583" cy="149375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D140995-EF58-B5CA-A693-549266E79046}"/>
                </a:ext>
              </a:extLst>
            </p:cNvPr>
            <p:cNvSpPr/>
            <p:nvPr/>
          </p:nvSpPr>
          <p:spPr>
            <a:xfrm>
              <a:off x="656736" y="2678153"/>
              <a:ext cx="4133583" cy="14937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Are you shore you want to delete Beach 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4FA3AF-0406-A6AA-8ADC-14128A8906BC}"/>
                </a:ext>
              </a:extLst>
            </p:cNvPr>
            <p:cNvSpPr/>
            <p:nvPr/>
          </p:nvSpPr>
          <p:spPr>
            <a:xfrm>
              <a:off x="898735" y="3625848"/>
              <a:ext cx="1083734" cy="4318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accent3"/>
                  </a:solidFill>
                </a:rPr>
                <a:t>Yes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F110EB-4C1A-9C2A-E7D9-968C6A7EF2A4}"/>
                </a:ext>
              </a:extLst>
            </p:cNvPr>
            <p:cNvSpPr/>
            <p:nvPr/>
          </p:nvSpPr>
          <p:spPr>
            <a:xfrm>
              <a:off x="3473448" y="3625847"/>
              <a:ext cx="1073151" cy="431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C00000"/>
                  </a:solidFill>
                </a:rPr>
                <a:t>No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0472C0-4A35-FE45-AE06-422A3258B6B7}"/>
              </a:ext>
            </a:extLst>
          </p:cNvPr>
          <p:cNvGrpSpPr/>
          <p:nvPr/>
        </p:nvGrpSpPr>
        <p:grpSpPr>
          <a:xfrm>
            <a:off x="6858570" y="656736"/>
            <a:ext cx="4133583" cy="2118172"/>
            <a:chOff x="6858570" y="656736"/>
            <a:chExt cx="4133583" cy="211817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2F53662-6CC4-05E8-91D8-3B858670F208}"/>
                </a:ext>
              </a:extLst>
            </p:cNvPr>
            <p:cNvSpPr/>
            <p:nvPr/>
          </p:nvSpPr>
          <p:spPr>
            <a:xfrm>
              <a:off x="6858570" y="656736"/>
              <a:ext cx="4133583" cy="211817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New Team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CC5E8FF-26A2-ACF6-8430-60F2A6036A34}"/>
                </a:ext>
              </a:extLst>
            </p:cNvPr>
            <p:cNvSpPr/>
            <p:nvPr/>
          </p:nvSpPr>
          <p:spPr>
            <a:xfrm>
              <a:off x="7153486" y="2144181"/>
              <a:ext cx="1083734" cy="4318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accent3"/>
                  </a:solidFill>
                </a:rPr>
                <a:t>Confirm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B9FD740-B326-68B1-1121-391C6ECFE5FD}"/>
                </a:ext>
              </a:extLst>
            </p:cNvPr>
            <p:cNvSpPr/>
            <p:nvPr/>
          </p:nvSpPr>
          <p:spPr>
            <a:xfrm>
              <a:off x="9643532" y="2144180"/>
              <a:ext cx="1073151" cy="431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C00000"/>
                  </a:solidFill>
                </a:rPr>
                <a:t>Cancel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D8F699A-603C-509C-E05C-6CF03ACDC76D}"/>
                </a:ext>
              </a:extLst>
            </p:cNvPr>
            <p:cNvSpPr/>
            <p:nvPr/>
          </p:nvSpPr>
          <p:spPr>
            <a:xfrm>
              <a:off x="7104632" y="1435401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New team name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CDA21D-C003-65FC-DBBE-EF88956454B8}"/>
              </a:ext>
            </a:extLst>
          </p:cNvPr>
          <p:cNvGrpSpPr/>
          <p:nvPr/>
        </p:nvGrpSpPr>
        <p:grpSpPr>
          <a:xfrm>
            <a:off x="6858569" y="3260235"/>
            <a:ext cx="4133583" cy="2118172"/>
            <a:chOff x="6858570" y="656736"/>
            <a:chExt cx="4133583" cy="211817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83C23FA-8D34-6083-77B1-53C71F67F699}"/>
                </a:ext>
              </a:extLst>
            </p:cNvPr>
            <p:cNvSpPr/>
            <p:nvPr/>
          </p:nvSpPr>
          <p:spPr>
            <a:xfrm>
              <a:off x="6858570" y="656736"/>
              <a:ext cx="4133583" cy="211817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New Beach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C005481-91BA-AE05-B0E5-FDDF6DA429DD}"/>
                </a:ext>
              </a:extLst>
            </p:cNvPr>
            <p:cNvSpPr/>
            <p:nvPr/>
          </p:nvSpPr>
          <p:spPr>
            <a:xfrm>
              <a:off x="7153486" y="2144181"/>
              <a:ext cx="1083734" cy="4318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accent3"/>
                  </a:solidFill>
                </a:rPr>
                <a:t>Confirm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E1A3DAC-002D-6C5F-6B1A-419AADD01FF0}"/>
                </a:ext>
              </a:extLst>
            </p:cNvPr>
            <p:cNvSpPr/>
            <p:nvPr/>
          </p:nvSpPr>
          <p:spPr>
            <a:xfrm>
              <a:off x="9643532" y="2144180"/>
              <a:ext cx="1073151" cy="431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C00000"/>
                  </a:solidFill>
                </a:rPr>
                <a:t>Cancel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54CC6B3-0ACA-FBBF-C3C4-9470ADDE498D}"/>
                </a:ext>
              </a:extLst>
            </p:cNvPr>
            <p:cNvSpPr/>
            <p:nvPr/>
          </p:nvSpPr>
          <p:spPr>
            <a:xfrm>
              <a:off x="7104632" y="1435401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New beach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1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B39BA-A210-5EF0-FBA9-19606384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6060739-0511-3C75-70B0-A49C9A836D75}"/>
              </a:ext>
            </a:extLst>
          </p:cNvPr>
          <p:cNvSpPr/>
          <p:nvPr/>
        </p:nvSpPr>
        <p:spPr>
          <a:xfrm>
            <a:off x="1708665" y="495506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661D9F-6E3E-D9F6-7F6F-EC92703C2049}"/>
              </a:ext>
            </a:extLst>
          </p:cNvPr>
          <p:cNvSpPr txBox="1"/>
          <p:nvPr/>
        </p:nvSpPr>
        <p:spPr>
          <a:xfrm>
            <a:off x="2549405" y="701244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626B4AA-9018-B443-434C-0E66CE18D7BA}"/>
              </a:ext>
            </a:extLst>
          </p:cNvPr>
          <p:cNvSpPr/>
          <p:nvPr/>
        </p:nvSpPr>
        <p:spPr>
          <a:xfrm>
            <a:off x="2186185" y="5324045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Add member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4CCEB69-0963-60BC-9CDD-CAFDD56DD5E8}"/>
              </a:ext>
            </a:extLst>
          </p:cNvPr>
          <p:cNvSpPr/>
          <p:nvPr/>
        </p:nvSpPr>
        <p:spPr>
          <a:xfrm>
            <a:off x="8719065" y="5324044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547A3C6-CFAE-D723-F7BE-716D482A942A}"/>
              </a:ext>
            </a:extLst>
          </p:cNvPr>
          <p:cNvSpPr/>
          <p:nvPr/>
        </p:nvSpPr>
        <p:spPr>
          <a:xfrm>
            <a:off x="2724665" y="1745186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62" name="Graphic 61" descr="Magnifying glass with solid fill">
            <a:extLst>
              <a:ext uri="{FF2B5EF4-FFF2-40B4-BE49-F238E27FC236}">
                <a16:creationId xmlns:a16="http://schemas.microsoft.com/office/drawing/2014/main" id="{D8FBC984-2796-2353-801A-E73F75E41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224" y="1765505"/>
            <a:ext cx="375920" cy="31496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F5B3C22-3981-1CC2-D17A-276E7F941F1A}"/>
              </a:ext>
            </a:extLst>
          </p:cNvPr>
          <p:cNvSpPr txBox="1"/>
          <p:nvPr/>
        </p:nvSpPr>
        <p:spPr>
          <a:xfrm>
            <a:off x="2630684" y="1158443"/>
            <a:ext cx="16129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Post 1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4C3CC20-C390-BAD4-4FD7-2246965AC92F}"/>
              </a:ext>
            </a:extLst>
          </p:cNvPr>
          <p:cNvSpPr/>
          <p:nvPr/>
        </p:nvSpPr>
        <p:spPr>
          <a:xfrm>
            <a:off x="3045251" y="2246871"/>
            <a:ext cx="7444262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Joana Costa  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E90AA3F-34EC-5CDE-9A9E-7964F3BD76A8}"/>
              </a:ext>
            </a:extLst>
          </p:cNvPr>
          <p:cNvSpPr/>
          <p:nvPr/>
        </p:nvSpPr>
        <p:spPr>
          <a:xfrm>
            <a:off x="3034954" y="2792628"/>
            <a:ext cx="7454559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Telmo Pires | 3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42883B0-6BC5-0439-B78F-C344F945440E}"/>
              </a:ext>
            </a:extLst>
          </p:cNvPr>
          <p:cNvSpPr/>
          <p:nvPr/>
        </p:nvSpPr>
        <p:spPr>
          <a:xfrm>
            <a:off x="3034953" y="3400168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João Gomes 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46" descr="Close with solid fill">
            <a:extLst>
              <a:ext uri="{FF2B5EF4-FFF2-40B4-BE49-F238E27FC236}">
                <a16:creationId xmlns:a16="http://schemas.microsoft.com/office/drawing/2014/main" id="{E35AA92D-AFBF-E307-479C-57BB5AB9F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250988"/>
            <a:ext cx="430428" cy="430427"/>
          </a:xfrm>
          <a:prstGeom prst="rect">
            <a:avLst/>
          </a:prstGeom>
        </p:spPr>
      </p:pic>
      <p:pic>
        <p:nvPicPr>
          <p:cNvPr id="81" name="Graphic 46" descr="Close with solid fill">
            <a:extLst>
              <a:ext uri="{FF2B5EF4-FFF2-40B4-BE49-F238E27FC236}">
                <a16:creationId xmlns:a16="http://schemas.microsoft.com/office/drawing/2014/main" id="{90534240-1419-22D0-5DA9-9222913C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786447"/>
            <a:ext cx="430428" cy="430427"/>
          </a:xfrm>
          <a:prstGeom prst="rect">
            <a:avLst/>
          </a:prstGeom>
        </p:spPr>
      </p:pic>
      <p:pic>
        <p:nvPicPr>
          <p:cNvPr id="82" name="Graphic 46" descr="Close with solid fill">
            <a:extLst>
              <a:ext uri="{FF2B5EF4-FFF2-40B4-BE49-F238E27FC236}">
                <a16:creationId xmlns:a16="http://schemas.microsoft.com/office/drawing/2014/main" id="{C658BFD0-F011-4153-C2E1-3138DB44F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3393988"/>
            <a:ext cx="430428" cy="430427"/>
          </a:xfrm>
          <a:prstGeom prst="rect">
            <a:avLst/>
          </a:prstGeom>
        </p:spPr>
      </p:pic>
      <p:pic>
        <p:nvPicPr>
          <p:cNvPr id="3" name="Picture 2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0FAF12AE-62D2-7577-F582-A901897DF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025" y="2793606"/>
            <a:ext cx="518470" cy="44381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59C117-8F51-8754-C7DC-4D7F1F57E19D}"/>
              </a:ext>
            </a:extLst>
          </p:cNvPr>
          <p:cNvSpPr/>
          <p:nvPr/>
        </p:nvSpPr>
        <p:spPr>
          <a:xfrm>
            <a:off x="3044581" y="3995806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Alberto Silva</a:t>
            </a:r>
            <a:r>
              <a:rPr lang="en-US">
                <a:solidFill>
                  <a:srgbClr val="000000"/>
                </a:solidFill>
              </a:rPr>
              <a:t> | 1 anos | None</a:t>
            </a:r>
          </a:p>
        </p:txBody>
      </p:sp>
      <p:pic>
        <p:nvPicPr>
          <p:cNvPr id="7" name="Graphic 46" descr="Close with solid fill">
            <a:extLst>
              <a:ext uri="{FF2B5EF4-FFF2-40B4-BE49-F238E27FC236}">
                <a16:creationId xmlns:a16="http://schemas.microsoft.com/office/drawing/2014/main" id="{7EB036F5-C470-9BE4-3A38-878905EEB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5850" y="4007546"/>
            <a:ext cx="430428" cy="430427"/>
          </a:xfrm>
          <a:prstGeom prst="rect">
            <a:avLst/>
          </a:prstGeom>
        </p:spPr>
      </p:pic>
      <p:pic>
        <p:nvPicPr>
          <p:cNvPr id="9" name="Picture 8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8B598D60-8894-C55A-DF03-05633E4E1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171" y="2215397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CFA48FC6-0843-7308-ACF8-3A7E6499D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4250" y="3354825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92A40204-F317-B77A-AEA9-3619177C4F1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205" b="5205"/>
          <a:stretch>
            <a:fillRect/>
          </a:stretch>
        </p:blipFill>
        <p:spPr>
          <a:xfrm>
            <a:off x="2331067" y="275968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6A7F88BF-5905-B2F1-847B-5919067CC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205" b="5205"/>
          <a:stretch>
            <a:fillRect/>
          </a:stretch>
        </p:blipFill>
        <p:spPr>
          <a:xfrm>
            <a:off x="2321171" y="3947215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9183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F9C7C-862E-EFA4-9BCC-2748E04D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B3B8B71-A936-E5A4-BE34-A3E82A220360}"/>
              </a:ext>
            </a:extLst>
          </p:cNvPr>
          <p:cNvSpPr/>
          <p:nvPr/>
        </p:nvSpPr>
        <p:spPr>
          <a:xfrm>
            <a:off x="1708665" y="495506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ED7A75-48F0-F42E-C901-A20BC4B3E51C}"/>
              </a:ext>
            </a:extLst>
          </p:cNvPr>
          <p:cNvSpPr txBox="1"/>
          <p:nvPr/>
        </p:nvSpPr>
        <p:spPr>
          <a:xfrm>
            <a:off x="2549405" y="701244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8F4B4BE-8285-2D44-13FB-57FA73435B8E}"/>
              </a:ext>
            </a:extLst>
          </p:cNvPr>
          <p:cNvSpPr/>
          <p:nvPr/>
        </p:nvSpPr>
        <p:spPr>
          <a:xfrm>
            <a:off x="2186185" y="5324045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Add member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69868F9-70DA-FE58-4A70-A5E3D71DC6FD}"/>
              </a:ext>
            </a:extLst>
          </p:cNvPr>
          <p:cNvSpPr/>
          <p:nvPr/>
        </p:nvSpPr>
        <p:spPr>
          <a:xfrm>
            <a:off x="8719065" y="5324044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025C63B-649B-A796-9138-3466E9BBE79F}"/>
              </a:ext>
            </a:extLst>
          </p:cNvPr>
          <p:cNvSpPr/>
          <p:nvPr/>
        </p:nvSpPr>
        <p:spPr>
          <a:xfrm>
            <a:off x="2724665" y="1745186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62" name="Graphic 61" descr="Magnifying glass with solid fill">
            <a:extLst>
              <a:ext uri="{FF2B5EF4-FFF2-40B4-BE49-F238E27FC236}">
                <a16:creationId xmlns:a16="http://schemas.microsoft.com/office/drawing/2014/main" id="{FBA32338-CD2E-896B-9FDA-EB258DE15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224" y="1765505"/>
            <a:ext cx="375920" cy="31496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46488A7-9154-2AE0-F959-DBB3CBA1F366}"/>
              </a:ext>
            </a:extLst>
          </p:cNvPr>
          <p:cNvSpPr txBox="1"/>
          <p:nvPr/>
        </p:nvSpPr>
        <p:spPr>
          <a:xfrm>
            <a:off x="2630684" y="1158443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Team 1</a:t>
            </a:r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1E82A1E-E65D-28D6-2586-5D188148EC9D}"/>
              </a:ext>
            </a:extLst>
          </p:cNvPr>
          <p:cNvSpPr/>
          <p:nvPr/>
        </p:nvSpPr>
        <p:spPr>
          <a:xfrm>
            <a:off x="3045251" y="2246871"/>
            <a:ext cx="7444262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Joana Costa  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E5EC0CB-9D5F-B0EF-C370-0D186A140D22}"/>
              </a:ext>
            </a:extLst>
          </p:cNvPr>
          <p:cNvSpPr/>
          <p:nvPr/>
        </p:nvSpPr>
        <p:spPr>
          <a:xfrm>
            <a:off x="3034954" y="2792628"/>
            <a:ext cx="7454559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Telmo Pires | 3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46" descr="Close with solid fill">
            <a:extLst>
              <a:ext uri="{FF2B5EF4-FFF2-40B4-BE49-F238E27FC236}">
                <a16:creationId xmlns:a16="http://schemas.microsoft.com/office/drawing/2014/main" id="{3EB18E50-A1D5-FD3B-0B13-8F612C9A2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250988"/>
            <a:ext cx="430428" cy="430427"/>
          </a:xfrm>
          <a:prstGeom prst="rect">
            <a:avLst/>
          </a:prstGeom>
        </p:spPr>
      </p:pic>
      <p:pic>
        <p:nvPicPr>
          <p:cNvPr id="81" name="Graphic 46" descr="Close with solid fill">
            <a:extLst>
              <a:ext uri="{FF2B5EF4-FFF2-40B4-BE49-F238E27FC236}">
                <a16:creationId xmlns:a16="http://schemas.microsoft.com/office/drawing/2014/main" id="{440A8CC2-5329-CD80-9685-24B23B3F6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786447"/>
            <a:ext cx="430428" cy="430427"/>
          </a:xfrm>
          <a:prstGeom prst="rect">
            <a:avLst/>
          </a:prstGeom>
        </p:spPr>
      </p:pic>
      <p:pic>
        <p:nvPicPr>
          <p:cNvPr id="3" name="Picture 2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2DF7DE71-050E-0746-B684-2CB717D8F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025" y="2793606"/>
            <a:ext cx="518470" cy="44381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C7559A-6E58-E5C0-6B9A-DDF05AD1348F}"/>
              </a:ext>
            </a:extLst>
          </p:cNvPr>
          <p:cNvSpPr/>
          <p:nvPr/>
        </p:nvSpPr>
        <p:spPr>
          <a:xfrm>
            <a:off x="3044581" y="3411936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João Gomes</a:t>
            </a:r>
            <a:r>
              <a:rPr lang="en-US">
                <a:solidFill>
                  <a:srgbClr val="000000"/>
                </a:solidFill>
              </a:rPr>
              <a:t> | 1 </a:t>
            </a:r>
            <a:r>
              <a:rPr lang="en-US" err="1">
                <a:solidFill>
                  <a:srgbClr val="000000"/>
                </a:solidFill>
              </a:rPr>
              <a:t>anos</a:t>
            </a:r>
            <a:r>
              <a:rPr lang="en-US">
                <a:solidFill>
                  <a:srgbClr val="000000"/>
                </a:solidFill>
              </a:rPr>
              <a:t> | None</a:t>
            </a:r>
          </a:p>
        </p:txBody>
      </p:sp>
      <p:pic>
        <p:nvPicPr>
          <p:cNvPr id="7" name="Graphic 46" descr="Close with solid fill">
            <a:extLst>
              <a:ext uri="{FF2B5EF4-FFF2-40B4-BE49-F238E27FC236}">
                <a16:creationId xmlns:a16="http://schemas.microsoft.com/office/drawing/2014/main" id="{0C80653C-5559-283C-41C4-8E58C6738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5850" y="3423676"/>
            <a:ext cx="430428" cy="430427"/>
          </a:xfrm>
          <a:prstGeom prst="rect">
            <a:avLst/>
          </a:prstGeom>
        </p:spPr>
      </p:pic>
      <p:pic>
        <p:nvPicPr>
          <p:cNvPr id="5" name="Picture 4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1014D52A-AAC5-0E5F-1438-384403D49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0964" y="217581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4B972093-89A9-D2DF-392E-F7E1A93C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4250" y="3354825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96E80B45-1EC9-F621-88C4-9ED22DF4F82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205" b="5205"/>
          <a:stretch>
            <a:fillRect/>
          </a:stretch>
        </p:blipFill>
        <p:spPr>
          <a:xfrm>
            <a:off x="2335657" y="275968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0412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78F395-2BA3-5A05-1E8F-9BFB77F4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999B2C7-6142-2C06-4071-27A876D43F81}"/>
              </a:ext>
            </a:extLst>
          </p:cNvPr>
          <p:cNvSpPr/>
          <p:nvPr/>
        </p:nvSpPr>
        <p:spPr>
          <a:xfrm>
            <a:off x="1708665" y="495506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F6BDB7B-65C1-91FD-0150-88E0885D4983}"/>
              </a:ext>
            </a:extLst>
          </p:cNvPr>
          <p:cNvSpPr/>
          <p:nvPr/>
        </p:nvSpPr>
        <p:spPr>
          <a:xfrm>
            <a:off x="2186185" y="5324045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Add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DA537CA-785A-1450-2177-51A67A505FD9}"/>
              </a:ext>
            </a:extLst>
          </p:cNvPr>
          <p:cNvSpPr/>
          <p:nvPr/>
        </p:nvSpPr>
        <p:spPr>
          <a:xfrm>
            <a:off x="8719065" y="5324044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2494B67-0217-CDED-93F7-C10ED1F1BCCC}"/>
              </a:ext>
            </a:extLst>
          </p:cNvPr>
          <p:cNvSpPr/>
          <p:nvPr/>
        </p:nvSpPr>
        <p:spPr>
          <a:xfrm>
            <a:off x="2621692" y="1168537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62" name="Graphic 61" descr="Magnifying glass with solid fill">
            <a:extLst>
              <a:ext uri="{FF2B5EF4-FFF2-40B4-BE49-F238E27FC236}">
                <a16:creationId xmlns:a16="http://schemas.microsoft.com/office/drawing/2014/main" id="{A9946F26-C889-744C-8DAC-0895FE29E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224" y="1168262"/>
            <a:ext cx="375920" cy="314960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B86816A-49B2-2D53-F208-DBE17D41DF5B}"/>
              </a:ext>
            </a:extLst>
          </p:cNvPr>
          <p:cNvSpPr/>
          <p:nvPr/>
        </p:nvSpPr>
        <p:spPr>
          <a:xfrm>
            <a:off x="2839305" y="1629033"/>
            <a:ext cx="7145641" cy="4458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Miguel Soares | 5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FE72D00-7836-1CEC-EA46-ACB80B41A36D}"/>
              </a:ext>
            </a:extLst>
          </p:cNvPr>
          <p:cNvSpPr/>
          <p:nvPr/>
        </p:nvSpPr>
        <p:spPr>
          <a:xfrm>
            <a:off x="2849602" y="2215980"/>
            <a:ext cx="7135344" cy="4458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Ruben Pinto | 3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D875FED4-7FA3-4DB0-2EBC-DEEFD57BF9B3}"/>
              </a:ext>
            </a:extLst>
          </p:cNvPr>
          <p:cNvSpPr/>
          <p:nvPr/>
        </p:nvSpPr>
        <p:spPr>
          <a:xfrm>
            <a:off x="2839305" y="2782331"/>
            <a:ext cx="7135344" cy="4458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Alberto Silva 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39344-2F3A-4149-0718-21D738020C69}"/>
              </a:ext>
            </a:extLst>
          </p:cNvPr>
          <p:cNvSpPr/>
          <p:nvPr/>
        </p:nvSpPr>
        <p:spPr>
          <a:xfrm>
            <a:off x="10057324" y="1624106"/>
            <a:ext cx="478703" cy="4466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1B035-B9D2-9603-B1AE-E8ADFA74D827}"/>
              </a:ext>
            </a:extLst>
          </p:cNvPr>
          <p:cNvSpPr/>
          <p:nvPr/>
        </p:nvSpPr>
        <p:spPr>
          <a:xfrm>
            <a:off x="10057323" y="2210778"/>
            <a:ext cx="478703" cy="4466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4CC3B-5B27-F612-61F2-7661EB9A8F41}"/>
              </a:ext>
            </a:extLst>
          </p:cNvPr>
          <p:cNvSpPr/>
          <p:nvPr/>
        </p:nvSpPr>
        <p:spPr>
          <a:xfrm>
            <a:off x="10057323" y="2777220"/>
            <a:ext cx="478703" cy="4466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478703"/>
                      <a:gd name="connsiteY0" fmla="*/ 0 h 446670"/>
                      <a:gd name="connsiteX1" fmla="*/ 478703 w 478703"/>
                      <a:gd name="connsiteY1" fmla="*/ 0 h 446670"/>
                      <a:gd name="connsiteX2" fmla="*/ 478703 w 478703"/>
                      <a:gd name="connsiteY2" fmla="*/ 446670 h 446670"/>
                      <a:gd name="connsiteX3" fmla="*/ 0 w 478703"/>
                      <a:gd name="connsiteY3" fmla="*/ 446670 h 446670"/>
                      <a:gd name="connsiteX4" fmla="*/ 0 w 478703"/>
                      <a:gd name="connsiteY4" fmla="*/ 0 h 44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703" h="446670" fill="none" extrusionOk="0">
                        <a:moveTo>
                          <a:pt x="0" y="0"/>
                        </a:moveTo>
                        <a:cubicBezTo>
                          <a:pt x="137876" y="3913"/>
                          <a:pt x="241754" y="-11969"/>
                          <a:pt x="478703" y="0"/>
                        </a:cubicBezTo>
                        <a:cubicBezTo>
                          <a:pt x="490224" y="82757"/>
                          <a:pt x="477050" y="375037"/>
                          <a:pt x="478703" y="446670"/>
                        </a:cubicBezTo>
                        <a:cubicBezTo>
                          <a:pt x="426637" y="429433"/>
                          <a:pt x="88532" y="441572"/>
                          <a:pt x="0" y="446670"/>
                        </a:cubicBezTo>
                        <a:cubicBezTo>
                          <a:pt x="18677" y="367024"/>
                          <a:pt x="-9606" y="167469"/>
                          <a:pt x="0" y="0"/>
                        </a:cubicBezTo>
                        <a:close/>
                      </a:path>
                      <a:path w="478703" h="446670" stroke="0" extrusionOk="0">
                        <a:moveTo>
                          <a:pt x="0" y="0"/>
                        </a:moveTo>
                        <a:cubicBezTo>
                          <a:pt x="60164" y="31081"/>
                          <a:pt x="304011" y="-38870"/>
                          <a:pt x="478703" y="0"/>
                        </a:cubicBezTo>
                        <a:cubicBezTo>
                          <a:pt x="474327" y="93617"/>
                          <a:pt x="500595" y="243000"/>
                          <a:pt x="478703" y="446670"/>
                        </a:cubicBezTo>
                        <a:cubicBezTo>
                          <a:pt x="336648" y="466407"/>
                          <a:pt x="123978" y="450368"/>
                          <a:pt x="0" y="446670"/>
                        </a:cubicBezTo>
                        <a:cubicBezTo>
                          <a:pt x="-8074" y="328531"/>
                          <a:pt x="38269" y="1909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C1B2BB68-ABED-82B2-A055-1DD94F623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5703" y="2237541"/>
            <a:ext cx="476082" cy="435623"/>
          </a:xfrm>
          <a:prstGeom prst="rect">
            <a:avLst/>
          </a:prstGeom>
        </p:spPr>
      </p:pic>
      <p:pic>
        <p:nvPicPr>
          <p:cNvPr id="3" name="Picture 2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11B13A8F-6A7A-934B-5FAB-246FF5E8D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886" y="1626492"/>
            <a:ext cx="518470" cy="443814"/>
          </a:xfrm>
          <a:prstGeom prst="rect">
            <a:avLst/>
          </a:prstGeom>
        </p:spPr>
      </p:pic>
      <p:pic>
        <p:nvPicPr>
          <p:cNvPr id="4" name="Picture 3" descr="A hexagon with a person running&#10;&#10;AI-generated content may be incorrect.">
            <a:extLst>
              <a:ext uri="{FF2B5EF4-FFF2-40B4-BE49-F238E27FC236}">
                <a16:creationId xmlns:a16="http://schemas.microsoft.com/office/drawing/2014/main" id="{B259694A-5ED7-8177-C857-EE69844F3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3866" y="1635825"/>
            <a:ext cx="557636" cy="432245"/>
          </a:xfrm>
          <a:prstGeom prst="rect">
            <a:avLst/>
          </a:prstGeom>
        </p:spPr>
      </p:pic>
      <p:pic>
        <p:nvPicPr>
          <p:cNvPr id="5" name="Picture 4" descr="A brown hexagon with a hot air balloon&#10;&#10;AI-generated content may be incorrect.">
            <a:extLst>
              <a:ext uri="{FF2B5EF4-FFF2-40B4-BE49-F238E27FC236}">
                <a16:creationId xmlns:a16="http://schemas.microsoft.com/office/drawing/2014/main" id="{FE0E05B4-B13A-4F62-6982-5F640540CF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006" y="1616535"/>
            <a:ext cx="519053" cy="451534"/>
          </a:xfrm>
          <a:prstGeom prst="rect">
            <a:avLst/>
          </a:prstGeom>
        </p:spPr>
      </p:pic>
      <p:pic>
        <p:nvPicPr>
          <p:cNvPr id="6" name="Picture 5" descr="A hexagon with a person running&#10;&#10;AI-generated content may be incorrect.">
            <a:extLst>
              <a:ext uri="{FF2B5EF4-FFF2-40B4-BE49-F238E27FC236}">
                <a16:creationId xmlns:a16="http://schemas.microsoft.com/office/drawing/2014/main" id="{1F9D9DD9-E02C-C95C-AAF4-C8A0666D4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562" y="2214558"/>
            <a:ext cx="557636" cy="432245"/>
          </a:xfrm>
          <a:prstGeom prst="rect">
            <a:avLst/>
          </a:prstGeom>
        </p:spPr>
      </p:pic>
      <p:pic>
        <p:nvPicPr>
          <p:cNvPr id="7" name="Picture 6" descr="A person with a beard&#10;&#10;AI-generated content may be incorrect.">
            <a:extLst>
              <a:ext uri="{FF2B5EF4-FFF2-40B4-BE49-F238E27FC236}">
                <a16:creationId xmlns:a16="http://schemas.microsoft.com/office/drawing/2014/main" id="{FCA7FAD2-E715-F905-B2E4-7517191277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816" b="1816"/>
          <a:stretch>
            <a:fillRect/>
          </a:stretch>
        </p:blipFill>
        <p:spPr>
          <a:xfrm>
            <a:off x="2185809" y="1573526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1A956-F09A-E105-E57A-361C076F4F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816" b="1816"/>
          <a:stretch>
            <a:fillRect/>
          </a:stretch>
        </p:blipFill>
        <p:spPr>
          <a:xfrm>
            <a:off x="2185809" y="2167293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22C8693B-29D4-0E0C-EC43-8242A509228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816" b="1816"/>
          <a:stretch>
            <a:fillRect/>
          </a:stretch>
        </p:blipFill>
        <p:spPr>
          <a:xfrm>
            <a:off x="2185809" y="2741267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064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E58B85-D35E-BE56-7C09-5F677441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F2C9A64-4A9D-12E0-AD9D-C3BAB0D3EB4C}"/>
              </a:ext>
            </a:extLst>
          </p:cNvPr>
          <p:cNvSpPr/>
          <p:nvPr/>
        </p:nvSpPr>
        <p:spPr>
          <a:xfrm>
            <a:off x="1708665" y="495506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FAB9A-82E5-708D-AF77-18D59C450DFE}"/>
              </a:ext>
            </a:extLst>
          </p:cNvPr>
          <p:cNvSpPr txBox="1"/>
          <p:nvPr/>
        </p:nvSpPr>
        <p:spPr>
          <a:xfrm>
            <a:off x="2549405" y="701244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52C03A1-3E3D-E4B1-3315-56739581AF94}"/>
              </a:ext>
            </a:extLst>
          </p:cNvPr>
          <p:cNvSpPr/>
          <p:nvPr/>
        </p:nvSpPr>
        <p:spPr>
          <a:xfrm>
            <a:off x="2186185" y="5324045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Add member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B08DEDE-4DDC-A6CB-7812-9CC2B8D1E42C}"/>
              </a:ext>
            </a:extLst>
          </p:cNvPr>
          <p:cNvSpPr/>
          <p:nvPr/>
        </p:nvSpPr>
        <p:spPr>
          <a:xfrm>
            <a:off x="8719065" y="5324044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24AB0C4-2DD0-CCDE-788C-FF919E1BD2D3}"/>
              </a:ext>
            </a:extLst>
          </p:cNvPr>
          <p:cNvSpPr/>
          <p:nvPr/>
        </p:nvSpPr>
        <p:spPr>
          <a:xfrm>
            <a:off x="2724665" y="1745186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62" name="Graphic 61" descr="Magnifying glass with solid fill">
            <a:extLst>
              <a:ext uri="{FF2B5EF4-FFF2-40B4-BE49-F238E27FC236}">
                <a16:creationId xmlns:a16="http://schemas.microsoft.com/office/drawing/2014/main" id="{99D81A32-382D-E505-9E58-CB269E020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224" y="1765505"/>
            <a:ext cx="375920" cy="31496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8BABFBB-CFE0-A781-7FCC-A027BFC2CE55}"/>
              </a:ext>
            </a:extLst>
          </p:cNvPr>
          <p:cNvSpPr txBox="1"/>
          <p:nvPr/>
        </p:nvSpPr>
        <p:spPr>
          <a:xfrm>
            <a:off x="2630684" y="1158443"/>
            <a:ext cx="16129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Post 1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C697A62-6210-E7D6-C08B-1D4BB694B16F}"/>
              </a:ext>
            </a:extLst>
          </p:cNvPr>
          <p:cNvSpPr/>
          <p:nvPr/>
        </p:nvSpPr>
        <p:spPr>
          <a:xfrm>
            <a:off x="3045251" y="2246871"/>
            <a:ext cx="7444262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Joana Costa  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2A02CBD-4656-4FF7-586B-628F9892B470}"/>
              </a:ext>
            </a:extLst>
          </p:cNvPr>
          <p:cNvSpPr/>
          <p:nvPr/>
        </p:nvSpPr>
        <p:spPr>
          <a:xfrm>
            <a:off x="3034954" y="2792628"/>
            <a:ext cx="7454559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Telmo Pires | 3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3AECA45-5DF8-1DA9-9959-2A74F55444E4}"/>
              </a:ext>
            </a:extLst>
          </p:cNvPr>
          <p:cNvSpPr/>
          <p:nvPr/>
        </p:nvSpPr>
        <p:spPr>
          <a:xfrm>
            <a:off x="3034953" y="3400168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João Gomes 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46" descr="Close with solid fill">
            <a:extLst>
              <a:ext uri="{FF2B5EF4-FFF2-40B4-BE49-F238E27FC236}">
                <a16:creationId xmlns:a16="http://schemas.microsoft.com/office/drawing/2014/main" id="{B0529C03-093A-AEDA-542E-FCBBD2353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250988"/>
            <a:ext cx="430428" cy="430427"/>
          </a:xfrm>
          <a:prstGeom prst="rect">
            <a:avLst/>
          </a:prstGeom>
        </p:spPr>
      </p:pic>
      <p:pic>
        <p:nvPicPr>
          <p:cNvPr id="81" name="Graphic 46" descr="Close with solid fill">
            <a:extLst>
              <a:ext uri="{FF2B5EF4-FFF2-40B4-BE49-F238E27FC236}">
                <a16:creationId xmlns:a16="http://schemas.microsoft.com/office/drawing/2014/main" id="{CD8E3156-8692-704A-CD61-D9E16C23A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786447"/>
            <a:ext cx="430428" cy="430427"/>
          </a:xfrm>
          <a:prstGeom prst="rect">
            <a:avLst/>
          </a:prstGeom>
        </p:spPr>
      </p:pic>
      <p:pic>
        <p:nvPicPr>
          <p:cNvPr id="82" name="Graphic 46" descr="Close with solid fill">
            <a:extLst>
              <a:ext uri="{FF2B5EF4-FFF2-40B4-BE49-F238E27FC236}">
                <a16:creationId xmlns:a16="http://schemas.microsoft.com/office/drawing/2014/main" id="{67831DFD-5B29-29C2-9819-AEA17CC2D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3393988"/>
            <a:ext cx="430428" cy="430427"/>
          </a:xfrm>
          <a:prstGeom prst="rect">
            <a:avLst/>
          </a:prstGeom>
        </p:spPr>
      </p:pic>
      <p:pic>
        <p:nvPicPr>
          <p:cNvPr id="3" name="Picture 2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2B2878B9-2853-9EBB-8B64-4F139B6F6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025" y="2793606"/>
            <a:ext cx="518470" cy="44381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72F031-BE25-64F5-26C0-F03861E84096}"/>
              </a:ext>
            </a:extLst>
          </p:cNvPr>
          <p:cNvSpPr/>
          <p:nvPr/>
        </p:nvSpPr>
        <p:spPr>
          <a:xfrm>
            <a:off x="3044581" y="3995806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Ruben Pinto | 3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</a:t>
            </a:r>
          </a:p>
        </p:txBody>
      </p:sp>
      <p:pic>
        <p:nvPicPr>
          <p:cNvPr id="7" name="Graphic 46" descr="Close with solid fill">
            <a:extLst>
              <a:ext uri="{FF2B5EF4-FFF2-40B4-BE49-F238E27FC236}">
                <a16:creationId xmlns:a16="http://schemas.microsoft.com/office/drawing/2014/main" id="{BA64F38B-26CD-4FD0-7620-4ABE6D812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5850" y="4007546"/>
            <a:ext cx="430428" cy="430427"/>
          </a:xfrm>
          <a:prstGeom prst="rect">
            <a:avLst/>
          </a:prstGeom>
        </p:spPr>
      </p:pic>
      <p:pic>
        <p:nvPicPr>
          <p:cNvPr id="5" name="Picture 4" descr="A hexagon with a person running&#10;&#10;AI-generated content may be incorrect.">
            <a:extLst>
              <a:ext uri="{FF2B5EF4-FFF2-40B4-BE49-F238E27FC236}">
                <a16:creationId xmlns:a16="http://schemas.microsoft.com/office/drawing/2014/main" id="{095770E7-DFED-467C-4222-905DB00AC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796" y="3985961"/>
            <a:ext cx="557636" cy="432245"/>
          </a:xfrm>
          <a:prstGeom prst="rect">
            <a:avLst/>
          </a:prstGeom>
        </p:spPr>
      </p:pic>
      <p:pic>
        <p:nvPicPr>
          <p:cNvPr id="9" name="Picture 8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07E8EACB-5B36-973A-0C17-DFF2596C4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483" y="2205501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87F57665-1483-1BFF-FF29-C1BDFBF082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4458" y="3344929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E1BCAA2F-337A-FA97-1F66-1EAB4C91A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205" b="5205"/>
          <a:stretch>
            <a:fillRect/>
          </a:stretch>
        </p:blipFill>
        <p:spPr>
          <a:xfrm>
            <a:off x="2291483" y="275968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E7EE4EB-81BD-09F3-6F35-2AD3F106740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816" b="1816"/>
          <a:stretch>
            <a:fillRect/>
          </a:stretch>
        </p:blipFill>
        <p:spPr>
          <a:xfrm>
            <a:off x="2304561" y="3928799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2984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B43EE4-AD08-475B-DD28-D562C268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8E435FA2-4352-AAF5-4595-D2F92DBD7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1CC732-0CB2-2BF8-D86A-5D5E3C9837F8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B918A6-B3F3-3BE0-03FB-9DB3CACDAA3E}"/>
              </a:ext>
            </a:extLst>
          </p:cNvPr>
          <p:cNvSpPr/>
          <p:nvPr/>
        </p:nvSpPr>
        <p:spPr>
          <a:xfrm>
            <a:off x="2717800" y="1051560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A37C5-6516-6E8D-001F-C565D0EF5C75}"/>
              </a:ext>
            </a:extLst>
          </p:cNvPr>
          <p:cNvSpPr txBox="1"/>
          <p:nvPr/>
        </p:nvSpPr>
        <p:spPr>
          <a:xfrm>
            <a:off x="520700" y="1257299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</a:t>
            </a:r>
            <a:endParaRPr lang="en-US"/>
          </a:p>
        </p:txBody>
      </p:sp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CD44BED9-A3D7-EB35-27C8-EBF86F2CC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" y="1711960"/>
            <a:ext cx="375920" cy="3149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DD5F89-DB40-9725-F76E-169DCFEE0469}"/>
              </a:ext>
            </a:extLst>
          </p:cNvPr>
          <p:cNvSpPr txBox="1"/>
          <p:nvPr/>
        </p:nvSpPr>
        <p:spPr>
          <a:xfrm>
            <a:off x="337820" y="2171698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16E936-5E53-903F-F4EE-A64F575A2A79}"/>
              </a:ext>
            </a:extLst>
          </p:cNvPr>
          <p:cNvSpPr txBox="1"/>
          <p:nvPr/>
        </p:nvSpPr>
        <p:spPr>
          <a:xfrm>
            <a:off x="337820" y="2537457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8F7CA2-ACC7-36E6-C49C-7CCC1990C1C5}"/>
              </a:ext>
            </a:extLst>
          </p:cNvPr>
          <p:cNvSpPr txBox="1"/>
          <p:nvPr/>
        </p:nvSpPr>
        <p:spPr>
          <a:xfrm>
            <a:off x="3558540" y="1257298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4DD82B9-DB80-C0B4-BCD0-A8F25424273B}"/>
              </a:ext>
            </a:extLst>
          </p:cNvPr>
          <p:cNvSpPr/>
          <p:nvPr/>
        </p:nvSpPr>
        <p:spPr>
          <a:xfrm>
            <a:off x="3195320" y="5880099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Edit team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359E14-17B9-F6BE-BCEE-8BF9DD1B69A2}"/>
              </a:ext>
            </a:extLst>
          </p:cNvPr>
          <p:cNvSpPr/>
          <p:nvPr/>
        </p:nvSpPr>
        <p:spPr>
          <a:xfrm>
            <a:off x="9728200" y="5880098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Delete team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F1E2340-5FA3-1DAE-6A8B-BF365595E706}"/>
              </a:ext>
            </a:extLst>
          </p:cNvPr>
          <p:cNvSpPr/>
          <p:nvPr/>
        </p:nvSpPr>
        <p:spPr>
          <a:xfrm>
            <a:off x="3733800" y="2301240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36" name="Graphic 35" descr="Magnifying glass with solid fill">
            <a:extLst>
              <a:ext uri="{FF2B5EF4-FFF2-40B4-BE49-F238E27FC236}">
                <a16:creationId xmlns:a16="http://schemas.microsoft.com/office/drawing/2014/main" id="{7978FC46-23D8-466A-AD9C-87A3152AA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1359" y="2321559"/>
            <a:ext cx="375920" cy="31496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ED9C86D-3373-F4F5-841F-E9DC9C264B59}"/>
              </a:ext>
            </a:extLst>
          </p:cNvPr>
          <p:cNvSpPr/>
          <p:nvPr/>
        </p:nvSpPr>
        <p:spPr>
          <a:xfrm>
            <a:off x="838062" y="1721983"/>
            <a:ext cx="1546860" cy="302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beach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3A56B0-1517-0C25-2F59-48BF9E73ADF6}"/>
              </a:ext>
            </a:extLst>
          </p:cNvPr>
          <p:cNvSpPr txBox="1"/>
          <p:nvPr/>
        </p:nvSpPr>
        <p:spPr>
          <a:xfrm>
            <a:off x="3639819" y="1714497"/>
            <a:ext cx="16129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Post 1</a:t>
            </a:r>
          </a:p>
        </p:txBody>
      </p:sp>
      <p:pic>
        <p:nvPicPr>
          <p:cNvPr id="17" name="Graphic 16" descr="Arrow: Counter-clockwise curve with solid fill">
            <a:extLst>
              <a:ext uri="{FF2B5EF4-FFF2-40B4-BE49-F238E27FC236}">
                <a16:creationId xmlns:a16="http://schemas.microsoft.com/office/drawing/2014/main" id="{5BBC7557-9BA8-C4D8-B252-3B1CD50D2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60000">
            <a:off x="10668347" y="1372095"/>
            <a:ext cx="619760" cy="7112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48D459-6BED-05C5-4E64-6C837B0EBB18}"/>
              </a:ext>
            </a:extLst>
          </p:cNvPr>
          <p:cNvSpPr/>
          <p:nvPr/>
        </p:nvSpPr>
        <p:spPr>
          <a:xfrm>
            <a:off x="4054386" y="2802925"/>
            <a:ext cx="7444262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Joana  costa | 1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67A8770-7D74-8669-164D-0F9A11C34C80}"/>
              </a:ext>
            </a:extLst>
          </p:cNvPr>
          <p:cNvSpPr/>
          <p:nvPr/>
        </p:nvSpPr>
        <p:spPr>
          <a:xfrm>
            <a:off x="4044089" y="3348682"/>
            <a:ext cx="7454559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Telmo Pires   | 3 </a:t>
            </a:r>
            <a:r>
              <a:rPr lang="en-US" err="1">
                <a:solidFill>
                  <a:schemeClr val="tx1"/>
                </a:solidFill>
              </a:rPr>
              <a:t>anos</a:t>
            </a:r>
            <a:r>
              <a:rPr lang="en-US">
                <a:solidFill>
                  <a:schemeClr val="tx1"/>
                </a:solidFill>
              </a:rPr>
              <a:t> | 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485C53E-E700-2346-1910-01AFD95FA607}"/>
              </a:ext>
            </a:extLst>
          </p:cNvPr>
          <p:cNvSpPr/>
          <p:nvPr/>
        </p:nvSpPr>
        <p:spPr>
          <a:xfrm>
            <a:off x="4044088" y="3956222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Joao Gomes</a:t>
            </a:r>
            <a:r>
              <a:rPr lang="en-US">
                <a:solidFill>
                  <a:srgbClr val="FFFFFF"/>
                </a:solidFill>
              </a:rPr>
              <a:t> </a:t>
            </a:r>
            <a:r>
              <a:rPr lang="en-US">
                <a:solidFill>
                  <a:srgbClr val="000000"/>
                </a:solidFill>
              </a:rPr>
              <a:t>| 2 </a:t>
            </a:r>
            <a:r>
              <a:rPr lang="en-US" err="1">
                <a:solidFill>
                  <a:srgbClr val="000000"/>
                </a:solidFill>
              </a:rPr>
              <a:t>anos</a:t>
            </a:r>
            <a:r>
              <a:rPr lang="en-US">
                <a:solidFill>
                  <a:srgbClr val="000000"/>
                </a:solidFill>
              </a:rPr>
              <a:t> | None</a:t>
            </a:r>
          </a:p>
        </p:txBody>
      </p:sp>
      <p:pic>
        <p:nvPicPr>
          <p:cNvPr id="45" name="Graphic 78" descr="Subtitles with solid fill">
            <a:extLst>
              <a:ext uri="{FF2B5EF4-FFF2-40B4-BE49-F238E27FC236}">
                <a16:creationId xmlns:a16="http://schemas.microsoft.com/office/drawing/2014/main" id="{EC99828E-A8F3-40E7-10B0-A5ED8A068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4080" y="1369338"/>
            <a:ext cx="764147" cy="699753"/>
          </a:xfrm>
          <a:prstGeom prst="rect">
            <a:avLst/>
          </a:prstGeom>
        </p:spPr>
      </p:pic>
      <p:pic>
        <p:nvPicPr>
          <p:cNvPr id="46" name="Graphic 45" descr="Daily calendar with solid fill">
            <a:extLst>
              <a:ext uri="{FF2B5EF4-FFF2-40B4-BE49-F238E27FC236}">
                <a16:creationId xmlns:a16="http://schemas.microsoft.com/office/drawing/2014/main" id="{751269EC-57AA-0895-FEE1-23B538B22A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5786" y="1370206"/>
            <a:ext cx="828542" cy="656824"/>
          </a:xfrm>
          <a:prstGeom prst="rect">
            <a:avLst/>
          </a:prstGeom>
        </p:spPr>
      </p:pic>
      <p:pic>
        <p:nvPicPr>
          <p:cNvPr id="18" name="Picture 17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479FFEDC-D87E-49F2-F46B-7560268D70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6076" y="3343404"/>
            <a:ext cx="518470" cy="443814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38FC689-548F-C417-1532-784CEDC9BAF7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A08F44-579D-12AD-3F2C-14C0FE2524F3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784501-43BF-6435-A080-15F66D388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936BA48-0322-3D1A-A16B-C11657037948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5DB19FA-3418-8982-C153-C1879BD15B69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Graphic 51" descr="Ringer with solid fill">
                <a:extLst>
                  <a:ext uri="{FF2B5EF4-FFF2-40B4-BE49-F238E27FC236}">
                    <a16:creationId xmlns:a16="http://schemas.microsoft.com/office/drawing/2014/main" id="{15BD4C2E-F24E-F2EB-67B7-56E0BF09D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771EC8E-7982-D60F-D977-3D76E3EE92D7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E2BB592-ABE8-5C9D-56F5-E51B75FD53A1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Graphic 49" descr="Users with solid fill">
                <a:extLst>
                  <a:ext uri="{FF2B5EF4-FFF2-40B4-BE49-F238E27FC236}">
                    <a16:creationId xmlns:a16="http://schemas.microsoft.com/office/drawing/2014/main" id="{A19A244C-FA26-779B-2BD3-55CB233BC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43" name="CaixaDeTexto 19">
              <a:extLst>
                <a:ext uri="{FF2B5EF4-FFF2-40B4-BE49-F238E27FC236}">
                  <a16:creationId xmlns:a16="http://schemas.microsoft.com/office/drawing/2014/main" id="{C0C4B04C-E53E-E049-A683-C2A9F38C5894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0D2979A-E27E-8D4E-3EC4-B9B4A89E7CED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D225829-5AE4-80F8-7172-F8BCB693479D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8" name="Graphic 35" descr="Siren with solid fill">
                <a:extLst>
                  <a:ext uri="{FF2B5EF4-FFF2-40B4-BE49-F238E27FC236}">
                    <a16:creationId xmlns:a16="http://schemas.microsoft.com/office/drawing/2014/main" id="{22AB2AB8-B7FF-C209-C0AF-B49890279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pic>
        <p:nvPicPr>
          <p:cNvPr id="84" name="Picture 83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7938E1AD-4AFC-4774-384B-9BE79D7863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40470" y="275968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6" name="Picture 8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52DF903D-F164-D1DE-6C58-6BD8F7B0BAD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53549" y="3899111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5" name="Picture 94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4DC9D184-9371-0EC3-3F2C-6A7B043C7EE9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5205" b="5205"/>
          <a:stretch>
            <a:fillRect/>
          </a:stretch>
        </p:blipFill>
        <p:spPr>
          <a:xfrm>
            <a:off x="3350366" y="3303968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7" name="Picture 96" descr="A person with a beard&#10;&#10;AI-generated content may be incorrect.">
            <a:extLst>
              <a:ext uri="{FF2B5EF4-FFF2-40B4-BE49-F238E27FC236}">
                <a16:creationId xmlns:a16="http://schemas.microsoft.com/office/drawing/2014/main" id="{D570B40F-057D-2288-7A1D-63CB07494DB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AA2BFF-2F58-25C3-3886-D24CB7938E3E}"/>
              </a:ext>
            </a:extLst>
          </p:cNvPr>
          <p:cNvSpPr/>
          <p:nvPr/>
        </p:nvSpPr>
        <p:spPr>
          <a:xfrm>
            <a:off x="4044087" y="4609365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Ruben Pinto | 3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</a:t>
            </a:r>
          </a:p>
        </p:txBody>
      </p:sp>
      <p:pic>
        <p:nvPicPr>
          <p:cNvPr id="10" name="Picture 9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57269D04-2C09-453F-BD19-96A471F5E08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1816" b="1816"/>
          <a:stretch>
            <a:fillRect/>
          </a:stretch>
        </p:blipFill>
        <p:spPr>
          <a:xfrm>
            <a:off x="3353548" y="4552254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hexagon with a person running&#10;&#10;AI-generated content may be incorrect.">
            <a:extLst>
              <a:ext uri="{FF2B5EF4-FFF2-40B4-BE49-F238E27FC236}">
                <a16:creationId xmlns:a16="http://schemas.microsoft.com/office/drawing/2014/main" id="{B381A580-5CCF-03F1-E9CB-53AD2F61A11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68601" y="4609416"/>
            <a:ext cx="557636" cy="4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1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E9C41-3E5A-AEC9-CD90-08729252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11DA33FF-DA0D-ED05-99E5-327FCE3E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DA9E8D1-C22C-AFBD-7BA1-1DE291E5200F}"/>
              </a:ext>
            </a:extLst>
          </p:cNvPr>
          <p:cNvSpPr/>
          <p:nvPr/>
        </p:nvSpPr>
        <p:spPr>
          <a:xfrm>
            <a:off x="3354516" y="2965503"/>
            <a:ext cx="8636857" cy="3721614"/>
          </a:xfrm>
          <a:prstGeom prst="rect">
            <a:avLst/>
          </a:prstGeom>
          <a:solidFill>
            <a:srgbClr val="000000">
              <a:alpha val="30000"/>
            </a:srgbClr>
          </a:solidFill>
          <a:effectLst>
            <a:outerShdw blurRad="63500" dist="38100" dir="2700000">
              <a:srgbClr val="0C0C0C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9B6940-620A-40D3-B24A-96CF6703D136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E5B7E3A4-11D4-A2C2-58EF-728274920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702" y="2329798"/>
            <a:ext cx="375920" cy="31496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848AA69-E789-8E3E-7C42-FD77052D0E11}"/>
              </a:ext>
            </a:extLst>
          </p:cNvPr>
          <p:cNvSpPr/>
          <p:nvPr/>
        </p:nvSpPr>
        <p:spPr>
          <a:xfrm>
            <a:off x="763406" y="2340593"/>
            <a:ext cx="1651635" cy="302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member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56564A-C27A-24D8-B054-0E2D13B989F5}"/>
              </a:ext>
            </a:extLst>
          </p:cNvPr>
          <p:cNvSpPr/>
          <p:nvPr/>
        </p:nvSpPr>
        <p:spPr>
          <a:xfrm>
            <a:off x="2796418" y="2441946"/>
            <a:ext cx="624257" cy="42557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B46C8E-8CFF-3BC5-D163-97CE75903BAC}"/>
              </a:ext>
            </a:extLst>
          </p:cNvPr>
          <p:cNvSpPr/>
          <p:nvPr/>
        </p:nvSpPr>
        <p:spPr>
          <a:xfrm>
            <a:off x="2757984" y="2447972"/>
            <a:ext cx="9240582" cy="5464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MM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EE1E82-A816-D4D0-219C-7337776661A5}"/>
              </a:ext>
            </a:extLst>
          </p:cNvPr>
          <p:cNvCxnSpPr/>
          <p:nvPr/>
        </p:nvCxnSpPr>
        <p:spPr>
          <a:xfrm>
            <a:off x="5035148" y="3022945"/>
            <a:ext cx="10732" cy="3666272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398AF3-D35A-34A9-89A9-CD954412CB75}"/>
              </a:ext>
            </a:extLst>
          </p:cNvPr>
          <p:cNvCxnSpPr>
            <a:cxnSpLocks/>
          </p:cNvCxnSpPr>
          <p:nvPr/>
        </p:nvCxnSpPr>
        <p:spPr>
          <a:xfrm>
            <a:off x="6626474" y="2993691"/>
            <a:ext cx="10732" cy="36765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9913CA-AB41-5E12-49CB-F2022C694615}"/>
              </a:ext>
            </a:extLst>
          </p:cNvPr>
          <p:cNvCxnSpPr>
            <a:cxnSpLocks/>
          </p:cNvCxnSpPr>
          <p:nvPr/>
        </p:nvCxnSpPr>
        <p:spPr>
          <a:xfrm>
            <a:off x="8258979" y="3030082"/>
            <a:ext cx="21029" cy="367657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FAD06C-BBD5-F438-AE2B-B2BBE7DE929C}"/>
              </a:ext>
            </a:extLst>
          </p:cNvPr>
          <p:cNvCxnSpPr>
            <a:cxnSpLocks/>
          </p:cNvCxnSpPr>
          <p:nvPr/>
        </p:nvCxnSpPr>
        <p:spPr>
          <a:xfrm>
            <a:off x="9756692" y="3030935"/>
            <a:ext cx="435" cy="36765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40F237-3376-EC97-FAFB-98290B98010F}"/>
              </a:ext>
            </a:extLst>
          </p:cNvPr>
          <p:cNvCxnSpPr>
            <a:cxnSpLocks/>
          </p:cNvCxnSpPr>
          <p:nvPr/>
        </p:nvCxnSpPr>
        <p:spPr>
          <a:xfrm>
            <a:off x="11171262" y="3012222"/>
            <a:ext cx="4342" cy="368509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237A915-D2EC-73E9-3014-23E543D55EDA}"/>
              </a:ext>
            </a:extLst>
          </p:cNvPr>
          <p:cNvSpPr/>
          <p:nvPr/>
        </p:nvSpPr>
        <p:spPr>
          <a:xfrm>
            <a:off x="2756506" y="1065515"/>
            <a:ext cx="9239883" cy="12739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A9B67F-8399-3961-7808-DD43AEFDBC1F}"/>
              </a:ext>
            </a:extLst>
          </p:cNvPr>
          <p:cNvSpPr txBox="1"/>
          <p:nvPr/>
        </p:nvSpPr>
        <p:spPr>
          <a:xfrm>
            <a:off x="3122905" y="2483245"/>
            <a:ext cx="89924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  Monday      |  Tuesday      |  Wednesday  |   Thursday   |   Friday     |   </a:t>
            </a:r>
            <a:r>
              <a:rPr lang="en-US" sz="1600" dirty="0" err="1"/>
              <a:t>Satur</a:t>
            </a:r>
            <a:endParaRPr lang="en-US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27566F-3688-B628-DE97-87475B5E9C73}"/>
              </a:ext>
            </a:extLst>
          </p:cNvPr>
          <p:cNvSpPr/>
          <p:nvPr/>
        </p:nvSpPr>
        <p:spPr>
          <a:xfrm>
            <a:off x="3108685" y="1729946"/>
            <a:ext cx="1351280" cy="4267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Insert Shift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76066C-57BA-83F6-295E-01F260DA208A}"/>
              </a:ext>
            </a:extLst>
          </p:cNvPr>
          <p:cNvSpPr/>
          <p:nvPr/>
        </p:nvSpPr>
        <p:spPr>
          <a:xfrm>
            <a:off x="3118844" y="1313386"/>
            <a:ext cx="1584960" cy="325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 i="1"/>
              <a:t>weekday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0CA4394-BE9A-77D2-1335-AD727EFEA053}"/>
              </a:ext>
            </a:extLst>
          </p:cNvPr>
          <p:cNvSpPr/>
          <p:nvPr/>
        </p:nvSpPr>
        <p:spPr>
          <a:xfrm rot="10800000">
            <a:off x="4490444" y="1435306"/>
            <a:ext cx="111759" cy="8128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3868142-CFDE-82FE-12AF-40B73DEC87AD}"/>
              </a:ext>
            </a:extLst>
          </p:cNvPr>
          <p:cNvSpPr/>
          <p:nvPr/>
        </p:nvSpPr>
        <p:spPr>
          <a:xfrm>
            <a:off x="4896843" y="1303226"/>
            <a:ext cx="1981200" cy="335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 i="1"/>
              <a:t>Initial Time (</a:t>
            </a:r>
            <a:r>
              <a:rPr lang="en-US" sz="1400" i="1" err="1"/>
              <a:t>HH:mm</a:t>
            </a:r>
            <a:r>
              <a:rPr lang="en-US" sz="1400" i="1"/>
              <a:t>)</a:t>
            </a:r>
            <a:endParaRPr lang="en-US" sz="14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D3BF93-664F-DB1A-6122-8A5D0E80BAF6}"/>
              </a:ext>
            </a:extLst>
          </p:cNvPr>
          <p:cNvSpPr/>
          <p:nvPr/>
        </p:nvSpPr>
        <p:spPr>
          <a:xfrm>
            <a:off x="7071082" y="1303226"/>
            <a:ext cx="1869440" cy="335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 i="1"/>
              <a:t>End Time (</a:t>
            </a:r>
            <a:r>
              <a:rPr lang="en-US" sz="1400" i="1" err="1"/>
              <a:t>HH:mm</a:t>
            </a:r>
            <a:r>
              <a:rPr lang="en-US" sz="1400" i="1"/>
              <a:t>)</a:t>
            </a:r>
            <a:endParaRPr lang="en-US" sz="14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CD20D6-98E0-830F-FC04-6DBBD603BF2F}"/>
              </a:ext>
            </a:extLst>
          </p:cNvPr>
          <p:cNvSpPr/>
          <p:nvPr/>
        </p:nvSpPr>
        <p:spPr>
          <a:xfrm>
            <a:off x="9143721" y="1313386"/>
            <a:ext cx="1838960" cy="325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600" i="1"/>
              <a:t>Name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9B294B-F5BC-AAAA-D223-1A7F79C65AEE}"/>
              </a:ext>
            </a:extLst>
          </p:cNvPr>
          <p:cNvSpPr txBox="1"/>
          <p:nvPr/>
        </p:nvSpPr>
        <p:spPr>
          <a:xfrm>
            <a:off x="572187" y="1216110"/>
            <a:ext cx="16129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 1</a:t>
            </a:r>
          </a:p>
          <a:p>
            <a:pPr algn="ctr"/>
            <a:r>
              <a:rPr lang="en-US" sz="2000" b="1"/>
              <a:t>Post 1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5F67BF-8BCF-9148-F93B-FF846BF71C92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89485-9485-59A2-08EE-E297E7090BCB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32A6FC-39A4-4F18-E363-038511CC0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6AD728-5017-C2CB-2837-95AE40F4E4CD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CBCA598-E502-91CA-67ED-9B2DF90B08D2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 descr="User with solid fill">
                <a:extLst>
                  <a:ext uri="{FF2B5EF4-FFF2-40B4-BE49-F238E27FC236}">
                    <a16:creationId xmlns:a16="http://schemas.microsoft.com/office/drawing/2014/main" id="{9FB922AA-869A-644B-BD5C-C7082F946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7194791-4553-2304-3110-1DF1AA792457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3A56DDC-9F9F-E4D8-ABC5-A5E7E2EECEC4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Graphic 42" descr="Ringer with solid fill">
                <a:extLst>
                  <a:ext uri="{FF2B5EF4-FFF2-40B4-BE49-F238E27FC236}">
                    <a16:creationId xmlns:a16="http://schemas.microsoft.com/office/drawing/2014/main" id="{0BAAD1A7-3726-11AC-7D9B-D82427F35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67AD3EE-9511-D670-AC70-F2B0C5AB892F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65898D6-2405-CE52-C425-0780880EFB1C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 descr="Users with solid fill">
                <a:extLst>
                  <a:ext uri="{FF2B5EF4-FFF2-40B4-BE49-F238E27FC236}">
                    <a16:creationId xmlns:a16="http://schemas.microsoft.com/office/drawing/2014/main" id="{386E172A-9182-7240-CF09-05E789CFE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31" name="CaixaDeTexto 19">
              <a:extLst>
                <a:ext uri="{FF2B5EF4-FFF2-40B4-BE49-F238E27FC236}">
                  <a16:creationId xmlns:a16="http://schemas.microsoft.com/office/drawing/2014/main" id="{7FE5126A-1657-3C71-DF8D-3C7A8B66237F}"/>
                </a:ext>
              </a:extLst>
            </p:cNvPr>
            <p:cNvSpPr txBox="1"/>
            <p:nvPr/>
          </p:nvSpPr>
          <p:spPr>
            <a:xfrm>
              <a:off x="5230620" y="245403"/>
              <a:ext cx="104498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15/07/2025 </a:t>
              </a:r>
              <a:endParaRPr lang="en-US"/>
            </a:p>
            <a:p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    9:16</a:t>
              </a:r>
              <a:endParaRPr lang="pt-PT"/>
            </a:p>
          </p:txBody>
        </p:sp>
        <p:sp>
          <p:nvSpPr>
            <p:cNvPr id="34" name="CaixaDeTexto 19">
              <a:extLst>
                <a:ext uri="{FF2B5EF4-FFF2-40B4-BE49-F238E27FC236}">
                  <a16:creationId xmlns:a16="http://schemas.microsoft.com/office/drawing/2014/main" id="{20C478D3-C78C-3932-08EC-B0CA23367FE2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E1C0E9-F599-C629-445A-778DB5D8346E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8B649B5-276C-DE52-72BF-9E31FD98CD4D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9" name="Graphic 35" descr="Siren with solid fill">
                <a:extLst>
                  <a:ext uri="{FF2B5EF4-FFF2-40B4-BE49-F238E27FC236}">
                    <a16:creationId xmlns:a16="http://schemas.microsoft.com/office/drawing/2014/main" id="{F73115CF-BA55-2780-54CE-7AC895911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8D09DC-4CF3-8323-A15D-DBAD4A82CD78}"/>
              </a:ext>
            </a:extLst>
          </p:cNvPr>
          <p:cNvSpPr txBox="1"/>
          <p:nvPr/>
        </p:nvSpPr>
        <p:spPr>
          <a:xfrm>
            <a:off x="241609" y="3085171"/>
            <a:ext cx="21930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João Gomes – 2 h 0 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AABBD86-C9AE-DE62-B43F-15F09F201F52}"/>
              </a:ext>
            </a:extLst>
          </p:cNvPr>
          <p:cNvSpPr/>
          <p:nvPr/>
        </p:nvSpPr>
        <p:spPr>
          <a:xfrm>
            <a:off x="8287490" y="3072793"/>
            <a:ext cx="736268" cy="32029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0" b="1">
                <a:solidFill>
                  <a:schemeClr val="tx1"/>
                </a:solidFill>
              </a:rPr>
              <a:t>João Gomes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10:00 - 15:30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08E36F-D679-9104-3CB4-27C5C834B352}"/>
              </a:ext>
            </a:extLst>
          </p:cNvPr>
          <p:cNvSpPr/>
          <p:nvPr/>
        </p:nvSpPr>
        <p:spPr>
          <a:xfrm>
            <a:off x="5081918" y="3049774"/>
            <a:ext cx="786187" cy="282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Telmo Pires</a:t>
            </a:r>
            <a:endParaRPr lang="en-US"/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9:00 - 14:00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DB3CE-C839-E677-1BBB-82C4C5856EE5}"/>
              </a:ext>
            </a:extLst>
          </p:cNvPr>
          <p:cNvSpPr txBox="1"/>
          <p:nvPr/>
        </p:nvSpPr>
        <p:spPr>
          <a:xfrm>
            <a:off x="245326" y="3432717"/>
            <a:ext cx="21930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Joana Costa – 3 h 30 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FB9F69-C349-58C6-4D1A-1707BEEAFA25}"/>
              </a:ext>
            </a:extLst>
          </p:cNvPr>
          <p:cNvSpPr/>
          <p:nvPr/>
        </p:nvSpPr>
        <p:spPr>
          <a:xfrm>
            <a:off x="5901851" y="3416631"/>
            <a:ext cx="686526" cy="3169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Joana Costa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10:00 - 15:30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A365D-29EC-C0BD-6FE3-E00D94F37937}"/>
              </a:ext>
            </a:extLst>
          </p:cNvPr>
          <p:cNvSpPr txBox="1"/>
          <p:nvPr/>
        </p:nvSpPr>
        <p:spPr>
          <a:xfrm>
            <a:off x="235429" y="3769184"/>
            <a:ext cx="229203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Telmo Pires  – 0 h 00 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9CAF6-8F90-CD4C-333C-50679A03FD39}"/>
              </a:ext>
            </a:extLst>
          </p:cNvPr>
          <p:cNvSpPr txBox="1"/>
          <p:nvPr/>
        </p:nvSpPr>
        <p:spPr>
          <a:xfrm>
            <a:off x="205741" y="4204612"/>
            <a:ext cx="22524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Ruben pinto  – 0 h 00 m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BFCF8C-58B7-A31C-C798-72E9A519547B}"/>
              </a:ext>
            </a:extLst>
          </p:cNvPr>
          <p:cNvSpPr/>
          <p:nvPr/>
        </p:nvSpPr>
        <p:spPr>
          <a:xfrm>
            <a:off x="11214469" y="3049774"/>
            <a:ext cx="731050" cy="282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Telmo Pires</a:t>
            </a:r>
            <a:endParaRPr lang="en-US"/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9:00 - 14:00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2DA604C-72EE-E6DB-E9A8-A1F6EB049230}"/>
              </a:ext>
            </a:extLst>
          </p:cNvPr>
          <p:cNvSpPr/>
          <p:nvPr/>
        </p:nvSpPr>
        <p:spPr>
          <a:xfrm>
            <a:off x="9776412" y="3049774"/>
            <a:ext cx="683929" cy="282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Telmo Pires</a:t>
            </a:r>
            <a:endParaRPr lang="en-US"/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9:00 - 14:00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05551F-4EA6-0FA9-8775-9B06946601D5}"/>
              </a:ext>
            </a:extLst>
          </p:cNvPr>
          <p:cNvSpPr/>
          <p:nvPr/>
        </p:nvSpPr>
        <p:spPr>
          <a:xfrm>
            <a:off x="6661674" y="3412188"/>
            <a:ext cx="786187" cy="282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João</a:t>
            </a:r>
            <a:endParaRPr lang="en-US" sz="1200">
              <a:solidFill>
                <a:schemeClr val="tx1"/>
              </a:solidFill>
            </a:endParaRPr>
          </a:p>
          <a:p>
            <a:pPr algn="ctr"/>
            <a:r>
              <a:rPr lang="en-US" sz="1200" b="1">
                <a:solidFill>
                  <a:schemeClr val="tx1"/>
                </a:solidFill>
              </a:rPr>
              <a:t>Gomes</a:t>
            </a:r>
            <a:endParaRPr lang="en-US" sz="1200">
              <a:solidFill>
                <a:schemeClr val="tx1"/>
              </a:solidFill>
            </a:endParaRPr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9:00 - 14:00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E5DD14-F452-DFE8-7DE0-00B0840B05D8}"/>
              </a:ext>
            </a:extLst>
          </p:cNvPr>
          <p:cNvSpPr/>
          <p:nvPr/>
        </p:nvSpPr>
        <p:spPr>
          <a:xfrm>
            <a:off x="7481607" y="3082094"/>
            <a:ext cx="751574" cy="31605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Ruben Pinto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10:00 - 15:30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14792B7-ED2A-6994-9B29-27C112C7D60F}"/>
              </a:ext>
            </a:extLst>
          </p:cNvPr>
          <p:cNvSpPr/>
          <p:nvPr/>
        </p:nvSpPr>
        <p:spPr>
          <a:xfrm>
            <a:off x="9061234" y="3425098"/>
            <a:ext cx="661126" cy="3169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Joana Costa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10:00 - 15:30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06F5C9-A33D-1E28-C34E-45B41892529F}"/>
              </a:ext>
            </a:extLst>
          </p:cNvPr>
          <p:cNvSpPr/>
          <p:nvPr/>
        </p:nvSpPr>
        <p:spPr>
          <a:xfrm>
            <a:off x="10482699" y="3433564"/>
            <a:ext cx="671709" cy="3169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solidFill>
                  <a:schemeClr val="tx1"/>
                </a:solidFill>
              </a:rPr>
              <a:t>Ruben Pinto</a:t>
            </a:r>
            <a:endParaRPr lang="en-US" sz="1100">
              <a:solidFill>
                <a:schemeClr val="tx1"/>
              </a:solidFill>
            </a:endParaRPr>
          </a:p>
          <a:p>
            <a:pPr algn="ctr"/>
            <a:r>
              <a:rPr lang="en-US" sz="1000">
                <a:solidFill>
                  <a:srgbClr val="00B050"/>
                </a:solidFill>
              </a:rPr>
              <a:t>10:00 - 15:30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C1159C1-59D4-2267-1CAD-CA64DCA0E0E3}"/>
              </a:ext>
            </a:extLst>
          </p:cNvPr>
          <p:cNvSpPr/>
          <p:nvPr/>
        </p:nvSpPr>
        <p:spPr>
          <a:xfrm rot="10800000">
            <a:off x="10774470" y="1435306"/>
            <a:ext cx="111759" cy="8128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A person with a beard&#10;&#10;AI-generated content may be incorrect.">
            <a:extLst>
              <a:ext uri="{FF2B5EF4-FFF2-40B4-BE49-F238E27FC236}">
                <a16:creationId xmlns:a16="http://schemas.microsoft.com/office/drawing/2014/main" id="{2DB29F86-0915-5D34-8438-2B6621D295A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phic 357" descr="Arrow: Counter-clockwise curve with solid fill">
            <a:extLst>
              <a:ext uri="{FF2B5EF4-FFF2-40B4-BE49-F238E27FC236}">
                <a16:creationId xmlns:a16="http://schemas.microsoft.com/office/drawing/2014/main" id="{2A4793D4-7041-B7CE-AAD7-32B1D908EA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60000">
            <a:off x="11225472" y="1135340"/>
            <a:ext cx="61976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79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57235-0D0E-FA41-470F-AF929849F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7E43CD47-1C82-F91C-EE25-1776E0B2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05" y="2486"/>
            <a:ext cx="12200135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A9EB46-454F-0FDA-A6CD-E071A3B209E9}"/>
              </a:ext>
            </a:extLst>
          </p:cNvPr>
          <p:cNvSpPr/>
          <p:nvPr/>
        </p:nvSpPr>
        <p:spPr>
          <a:xfrm>
            <a:off x="-2091" y="-2091"/>
            <a:ext cx="12198873" cy="909473"/>
          </a:xfrm>
          <a:prstGeom prst="rect">
            <a:avLst/>
          </a:prstGeom>
          <a:solidFill>
            <a:srgbClr val="CCA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78FD6-B6FD-B573-204E-130EBDEEC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5" y="143142"/>
            <a:ext cx="657495" cy="60450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6F28BD5-3483-AD88-8BEF-128F034FF09F}"/>
              </a:ext>
            </a:extLst>
          </p:cNvPr>
          <p:cNvSpPr/>
          <p:nvPr/>
        </p:nvSpPr>
        <p:spPr>
          <a:xfrm>
            <a:off x="6094247" y="1577077"/>
            <a:ext cx="4932943" cy="43266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Login</a:t>
            </a:r>
          </a:p>
        </p:txBody>
      </p:sp>
      <p:pic>
        <p:nvPicPr>
          <p:cNvPr id="26" name="Picture 25" descr="A logo with a splash of water&#10;&#10;AI-generated content may be incorrect.">
            <a:extLst>
              <a:ext uri="{FF2B5EF4-FFF2-40B4-BE49-F238E27FC236}">
                <a16:creationId xmlns:a16="http://schemas.microsoft.com/office/drawing/2014/main" id="{1C8F1A0D-5B18-6124-24B1-51D29EEE3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959068"/>
            <a:ext cx="6096001" cy="589893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66C9-C84E-CCE0-854D-60E2BD61B5C6}"/>
              </a:ext>
            </a:extLst>
          </p:cNvPr>
          <p:cNvSpPr/>
          <p:nvPr/>
        </p:nvSpPr>
        <p:spPr>
          <a:xfrm>
            <a:off x="6534079" y="2747282"/>
            <a:ext cx="4158050" cy="44550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Username / email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740DAB-2CC6-B9A9-1640-51B5E9BB3C4A}"/>
              </a:ext>
            </a:extLst>
          </p:cNvPr>
          <p:cNvSpPr/>
          <p:nvPr/>
        </p:nvSpPr>
        <p:spPr>
          <a:xfrm>
            <a:off x="6534079" y="3519178"/>
            <a:ext cx="4158050" cy="44550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password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D36C00-F202-F3C1-01CB-3AD4F8218C49}"/>
              </a:ext>
            </a:extLst>
          </p:cNvPr>
          <p:cNvSpPr/>
          <p:nvPr/>
        </p:nvSpPr>
        <p:spPr>
          <a:xfrm>
            <a:off x="6534079" y="5122346"/>
            <a:ext cx="1555375" cy="4455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Login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560EF1-82E2-6DCB-6E70-6581A5830EF8}"/>
              </a:ext>
            </a:extLst>
          </p:cNvPr>
          <p:cNvSpPr/>
          <p:nvPr/>
        </p:nvSpPr>
        <p:spPr>
          <a:xfrm>
            <a:off x="9136754" y="5122346"/>
            <a:ext cx="1555375" cy="4455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D8D2D-91C3-B9BB-056D-20DDC84CB5D3}"/>
              </a:ext>
            </a:extLst>
          </p:cNvPr>
          <p:cNvSpPr txBox="1"/>
          <p:nvPr/>
        </p:nvSpPr>
        <p:spPr>
          <a:xfrm>
            <a:off x="6912791" y="1878564"/>
            <a:ext cx="33041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Login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2341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A1E0D-61EC-F3E8-431C-054CE5ECC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3B4DFA-FAA6-DA9D-E421-335A789C49A7}"/>
              </a:ext>
            </a:extLst>
          </p:cNvPr>
          <p:cNvSpPr/>
          <p:nvPr/>
        </p:nvSpPr>
        <p:spPr>
          <a:xfrm>
            <a:off x="1219381" y="2247724"/>
            <a:ext cx="767601" cy="12709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en-US" sz="1200" b="1">
                <a:solidFill>
                  <a:schemeClr val="tx1"/>
                </a:solidFill>
              </a:rPr>
              <a:t>Gomes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9:00 - 11:00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60456A-1167-154F-058E-029E8A45FA08}"/>
              </a:ext>
            </a:extLst>
          </p:cNvPr>
          <p:cNvSpPr/>
          <p:nvPr/>
        </p:nvSpPr>
        <p:spPr>
          <a:xfrm>
            <a:off x="2030022" y="2252167"/>
            <a:ext cx="760867" cy="19524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Joana Costa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9:00 - 12:30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EA6832-DB5A-E8D7-19B5-8EC1E87D14F8}"/>
              </a:ext>
            </a:extLst>
          </p:cNvPr>
          <p:cNvSpPr/>
          <p:nvPr/>
        </p:nvSpPr>
        <p:spPr>
          <a:xfrm>
            <a:off x="1215808" y="879353"/>
            <a:ext cx="1557479" cy="12801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en-US" sz="1200" b="1">
                <a:solidFill>
                  <a:schemeClr val="tx1"/>
                </a:solidFill>
              </a:rPr>
              <a:t>Gomes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9:00 - 11:00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DC4AF-1990-9ED1-EA95-CAD75DF85E11}"/>
              </a:ext>
            </a:extLst>
          </p:cNvPr>
          <p:cNvSpPr/>
          <p:nvPr/>
        </p:nvSpPr>
        <p:spPr>
          <a:xfrm>
            <a:off x="5173224" y="901404"/>
            <a:ext cx="1832422" cy="12952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</a:rPr>
              <a:t>Joana Costa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João Gomes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Telmo Pires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Ruben Pinto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08512-C1A4-3520-B41B-2F05DB277D72}"/>
              </a:ext>
            </a:extLst>
          </p:cNvPr>
          <p:cNvSpPr/>
          <p:nvPr/>
        </p:nvSpPr>
        <p:spPr>
          <a:xfrm>
            <a:off x="3283428" y="901404"/>
            <a:ext cx="1578422" cy="19937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</a:rPr>
              <a:t>Monday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Tuesday</a:t>
            </a:r>
            <a:endParaRPr lang="en-US"/>
          </a:p>
          <a:p>
            <a:pPr algn="ctr"/>
            <a:r>
              <a:rPr lang="en-US">
                <a:solidFill>
                  <a:srgbClr val="000000"/>
                </a:solidFill>
              </a:rPr>
              <a:t>Wednesday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Thursday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Friday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Saturday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Sunday</a:t>
            </a:r>
          </a:p>
        </p:txBody>
      </p:sp>
    </p:spTree>
    <p:extLst>
      <p:ext uri="{BB962C8B-B14F-4D97-AF65-F5344CB8AC3E}">
        <p14:creationId xmlns:p14="http://schemas.microsoft.com/office/powerpoint/2010/main" val="3352266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1CA31-37D0-555B-BA2D-832185FD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161E16A8-60C9-3323-51F4-87997543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900CDFDC-117E-DC0E-F3CE-29F85CDD7C27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B6240C-EE28-D961-F60A-7C70EC8254D0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A9A8022-C401-2C81-30C0-05C6FA3BB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064E756-91F8-AD1A-9982-7BD9FAEA5D63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63D4BAC-F7FA-30A7-AA09-B8868EF9380B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Graphic 66" descr="User with solid fill">
                <a:extLst>
                  <a:ext uri="{FF2B5EF4-FFF2-40B4-BE49-F238E27FC236}">
                    <a16:creationId xmlns:a16="http://schemas.microsoft.com/office/drawing/2014/main" id="{0666EA92-C640-9869-6290-1652368E1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7059D68-8B95-250F-4490-B0F1EF479542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00C4667-9CA8-8066-2CC6-EB583A6360B9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Graphic 64" descr="Ringer with solid fill">
                <a:extLst>
                  <a:ext uri="{FF2B5EF4-FFF2-40B4-BE49-F238E27FC236}">
                    <a16:creationId xmlns:a16="http://schemas.microsoft.com/office/drawing/2014/main" id="{FFAB8D9D-29D8-C345-0CED-6A02447C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432BC27-FAAB-84E7-2B05-E7C3032E71D7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44E07D3-488B-A9F8-0848-A859815B220B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Graphic 62" descr="Users with solid fill">
                <a:extLst>
                  <a:ext uri="{FF2B5EF4-FFF2-40B4-BE49-F238E27FC236}">
                    <a16:creationId xmlns:a16="http://schemas.microsoft.com/office/drawing/2014/main" id="{05B9B4F2-4D0F-2090-9B84-B40A9DE5D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58" name="CaixaDeTexto 19">
              <a:extLst>
                <a:ext uri="{FF2B5EF4-FFF2-40B4-BE49-F238E27FC236}">
                  <a16:creationId xmlns:a16="http://schemas.microsoft.com/office/drawing/2014/main" id="{E955CE6C-9EF3-A922-3E8F-10DCB3C4D4CD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1B0ED81-C2AB-0D96-87BF-E73FD6783DD8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3EBC9D5-C656-0AD8-E883-E1A87D794D7B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61" name="Graphic 35" descr="Siren with solid fill">
                <a:extLst>
                  <a:ext uri="{FF2B5EF4-FFF2-40B4-BE49-F238E27FC236}">
                    <a16:creationId xmlns:a16="http://schemas.microsoft.com/office/drawing/2014/main" id="{F95EC634-C5D2-6167-DA49-B4EFFCFDB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5D900B-C626-04A6-5321-65CD7A8996C0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747A3-940B-3F47-2C9B-9F91FB26463B}"/>
              </a:ext>
            </a:extLst>
          </p:cNvPr>
          <p:cNvSpPr txBox="1"/>
          <p:nvPr/>
        </p:nvSpPr>
        <p:spPr>
          <a:xfrm>
            <a:off x="520700" y="1257299"/>
            <a:ext cx="16129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 1</a:t>
            </a:r>
          </a:p>
          <a:p>
            <a:pPr algn="ctr"/>
            <a:r>
              <a:rPr lang="en-US" sz="2400" b="1"/>
              <a:t>Team 1</a:t>
            </a:r>
          </a:p>
        </p:txBody>
      </p:sp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9598A582-DA92-855E-9A63-40614BBDE1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2702" y="2134149"/>
            <a:ext cx="375920" cy="3149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C3180B1-D5E0-1273-BD25-C8D10264FE72}"/>
              </a:ext>
            </a:extLst>
          </p:cNvPr>
          <p:cNvSpPr txBox="1"/>
          <p:nvPr/>
        </p:nvSpPr>
        <p:spPr>
          <a:xfrm>
            <a:off x="887780" y="2611500"/>
            <a:ext cx="1279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Joana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C25110-789A-8FE6-87F5-C9816B367267}"/>
              </a:ext>
            </a:extLst>
          </p:cNvPr>
          <p:cNvSpPr txBox="1"/>
          <p:nvPr/>
        </p:nvSpPr>
        <p:spPr>
          <a:xfrm>
            <a:off x="887780" y="3253465"/>
            <a:ext cx="12751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Telmo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D41BF37-6B1C-D792-6E95-EBC69A6EC853}"/>
              </a:ext>
            </a:extLst>
          </p:cNvPr>
          <p:cNvSpPr/>
          <p:nvPr/>
        </p:nvSpPr>
        <p:spPr>
          <a:xfrm>
            <a:off x="2717800" y="1051560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FF1B21F-2CCE-8635-C19D-C572BD404599}"/>
              </a:ext>
            </a:extLst>
          </p:cNvPr>
          <p:cNvSpPr/>
          <p:nvPr/>
        </p:nvSpPr>
        <p:spPr>
          <a:xfrm>
            <a:off x="577791" y="2135175"/>
            <a:ext cx="1837250" cy="3120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member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8DC81-58DC-14D7-DC8D-8802892BF827}"/>
              </a:ext>
            </a:extLst>
          </p:cNvPr>
          <p:cNvSpPr txBox="1"/>
          <p:nvPr/>
        </p:nvSpPr>
        <p:spPr>
          <a:xfrm>
            <a:off x="867988" y="3975396"/>
            <a:ext cx="12949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João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2E2AA9-6A75-CE0A-A2DA-0BDA020B54B7}"/>
              </a:ext>
            </a:extLst>
          </p:cNvPr>
          <p:cNvSpPr txBox="1"/>
          <p:nvPr/>
        </p:nvSpPr>
        <p:spPr>
          <a:xfrm>
            <a:off x="6110019" y="1253602"/>
            <a:ext cx="24921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Chat with Team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4D77E7-6D3F-6E23-3A47-ABAFE76F2AFD}"/>
              </a:ext>
            </a:extLst>
          </p:cNvPr>
          <p:cNvSpPr txBox="1"/>
          <p:nvPr/>
        </p:nvSpPr>
        <p:spPr>
          <a:xfrm>
            <a:off x="849173" y="5318089"/>
            <a:ext cx="12949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Team 1</a:t>
            </a:r>
          </a:p>
        </p:txBody>
      </p:sp>
      <p:pic>
        <p:nvPicPr>
          <p:cNvPr id="4" name="Picture 3" descr="A person with a beard&#10;&#10;AI-generated content may be incorrect.">
            <a:extLst>
              <a:ext uri="{FF2B5EF4-FFF2-40B4-BE49-F238E27FC236}">
                <a16:creationId xmlns:a16="http://schemas.microsoft.com/office/drawing/2014/main" id="{317162C2-E2B9-4293-2AF3-FBDB10F1041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D80D0-B610-42C9-0DBE-8BEBF8816F0F}"/>
              </a:ext>
            </a:extLst>
          </p:cNvPr>
          <p:cNvSpPr txBox="1"/>
          <p:nvPr/>
        </p:nvSpPr>
        <p:spPr>
          <a:xfrm>
            <a:off x="867987" y="4628538"/>
            <a:ext cx="12949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Ruben</a:t>
            </a:r>
          </a:p>
        </p:txBody>
      </p:sp>
      <p:pic>
        <p:nvPicPr>
          <p:cNvPr id="10" name="Picture 9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7433B41D-2FD4-B916-BBFE-792CDB4F45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470" y="2541969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BCEEB1B5-2C7D-F204-C27D-F378BE9C4B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5549" y="3889215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AC60AE35-4FCB-682B-AC0B-B97EA66BE8D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t="5205" b="5205"/>
          <a:stretch>
            <a:fillRect/>
          </a:stretch>
        </p:blipFill>
        <p:spPr>
          <a:xfrm>
            <a:off x="292470" y="3175319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75AD6578-C09E-8B19-7927-35C72EF01D4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1816" b="1816"/>
          <a:stretch>
            <a:fillRect/>
          </a:stretch>
        </p:blipFill>
        <p:spPr>
          <a:xfrm>
            <a:off x="315444" y="4542358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6E6D044-3C9B-D5C6-6480-A46C54C82CE2}"/>
              </a:ext>
            </a:extLst>
          </p:cNvPr>
          <p:cNvGrpSpPr/>
          <p:nvPr/>
        </p:nvGrpSpPr>
        <p:grpSpPr>
          <a:xfrm>
            <a:off x="264726" y="5183150"/>
            <a:ext cx="627414" cy="637310"/>
            <a:chOff x="-723052" y="4712780"/>
            <a:chExt cx="627414" cy="63731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74D9E00-68E9-4011-7B77-D801769A9365}"/>
                </a:ext>
              </a:extLst>
            </p:cNvPr>
            <p:cNvSpPr/>
            <p:nvPr/>
          </p:nvSpPr>
          <p:spPr>
            <a:xfrm>
              <a:off x="-636106" y="4813140"/>
              <a:ext cx="457398" cy="444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Graphic 1" descr="Life ring with solid fill">
              <a:extLst>
                <a:ext uri="{FF2B5EF4-FFF2-40B4-BE49-F238E27FC236}">
                  <a16:creationId xmlns:a16="http://schemas.microsoft.com/office/drawing/2014/main" id="{31503931-131D-D832-1F2E-A4A19375B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3052" y="4712780"/>
              <a:ext cx="627414" cy="6373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9CC026-E003-CE0C-8C39-A734DE9110DD}"/>
              </a:ext>
            </a:extLst>
          </p:cNvPr>
          <p:cNvSpPr/>
          <p:nvPr/>
        </p:nvSpPr>
        <p:spPr>
          <a:xfrm>
            <a:off x="3953565" y="2087217"/>
            <a:ext cx="7675217" cy="8282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749518-D8B3-8848-4612-5D55C68ADCFE}"/>
              </a:ext>
            </a:extLst>
          </p:cNvPr>
          <p:cNvSpPr/>
          <p:nvPr/>
        </p:nvSpPr>
        <p:spPr>
          <a:xfrm>
            <a:off x="3953565" y="4251739"/>
            <a:ext cx="7675217" cy="8282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8FA43B-758A-8856-08E9-A0A67AD1CC1A}"/>
              </a:ext>
            </a:extLst>
          </p:cNvPr>
          <p:cNvSpPr/>
          <p:nvPr/>
        </p:nvSpPr>
        <p:spPr>
          <a:xfrm>
            <a:off x="2915477" y="3147390"/>
            <a:ext cx="7675217" cy="828260"/>
          </a:xfrm>
          <a:prstGeom prst="roundRect">
            <a:avLst/>
          </a:prstGeom>
          <a:solidFill>
            <a:schemeClr val="accent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224040-ABB0-F384-30E8-3B253105E92F}"/>
              </a:ext>
            </a:extLst>
          </p:cNvPr>
          <p:cNvSpPr/>
          <p:nvPr/>
        </p:nvSpPr>
        <p:spPr>
          <a:xfrm>
            <a:off x="3147390" y="5819912"/>
            <a:ext cx="8481390" cy="38652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/>
              <a:t>       </a:t>
            </a:r>
            <a:r>
              <a:rPr lang="en-US" sz="2400" b="1">
                <a:solidFill>
                  <a:schemeClr val="tx1"/>
                </a:solidFill>
              </a:rPr>
              <a:t>_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C5AA917F-3424-E30D-458C-FE42A8A51BBF}"/>
              </a:ext>
            </a:extLst>
          </p:cNvPr>
          <p:cNvSpPr/>
          <p:nvPr/>
        </p:nvSpPr>
        <p:spPr>
          <a:xfrm>
            <a:off x="3246782" y="5864087"/>
            <a:ext cx="273879" cy="284922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C13D4D4F-F672-8706-A373-BEB6653781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38452" y="2541104"/>
            <a:ext cx="340140" cy="273879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4FDF0A55-A3C1-8BCF-4B0F-5F5A24E85B2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11408" y="3623365"/>
            <a:ext cx="340140" cy="273879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9F622492-1651-01FE-1156-4B9E3EC20F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38452" y="4727712"/>
            <a:ext cx="340140" cy="273879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17FBCB0E-8BD2-142E-4655-9EC3EF7E74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07147" y="2541103"/>
            <a:ext cx="340140" cy="273879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43909B1E-B306-C070-228F-0CC612E7BF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80103" y="3623364"/>
            <a:ext cx="340140" cy="273879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68F28306-BBF7-5C1F-0C1B-88EF64661C7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07148" y="4727713"/>
            <a:ext cx="340140" cy="273879"/>
          </a:xfrm>
          <a:prstGeom prst="rect">
            <a:avLst/>
          </a:prstGeom>
        </p:spPr>
      </p:pic>
      <p:pic>
        <p:nvPicPr>
          <p:cNvPr id="25" name="Graphic 357" descr="Arrow: Counter-clockwise curve with solid fill">
            <a:extLst>
              <a:ext uri="{FF2B5EF4-FFF2-40B4-BE49-F238E27FC236}">
                <a16:creationId xmlns:a16="http://schemas.microsoft.com/office/drawing/2014/main" id="{712BB455-CF2E-9FBB-03A5-6EFC8A0F31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9560000">
            <a:off x="11097456" y="1153628"/>
            <a:ext cx="61976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E391-2AD9-29E4-E5FB-77F9BE13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2A31D0F4-7D33-E513-87C6-46EA7A6CF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6C45CDB-4D37-69E6-AA12-63D918C67D65}"/>
              </a:ext>
            </a:extLst>
          </p:cNvPr>
          <p:cNvSpPr/>
          <p:nvPr/>
        </p:nvSpPr>
        <p:spPr>
          <a:xfrm>
            <a:off x="2717800" y="1051560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8A989E-BB08-3F17-995B-230E102B0567}"/>
              </a:ext>
            </a:extLst>
          </p:cNvPr>
          <p:cNvSpPr txBox="1"/>
          <p:nvPr/>
        </p:nvSpPr>
        <p:spPr>
          <a:xfrm>
            <a:off x="6110019" y="1253602"/>
            <a:ext cx="24921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 1 historic</a:t>
            </a: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73F52A-D98B-439A-30D8-CE266476AA04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EE883B-CAE2-7164-6B66-7FCD2BC30B4D}"/>
              </a:ext>
            </a:extLst>
          </p:cNvPr>
          <p:cNvSpPr txBox="1"/>
          <p:nvPr/>
        </p:nvSpPr>
        <p:spPr>
          <a:xfrm>
            <a:off x="520700" y="1257299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</a:t>
            </a:r>
            <a:endParaRPr lang="en-US"/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9230E0AB-7530-CFF1-3D07-00E7B0A1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" y="1711960"/>
            <a:ext cx="375920" cy="3149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AD9AF3-5F69-AA3F-CFC2-983EC6B2DAE2}"/>
              </a:ext>
            </a:extLst>
          </p:cNvPr>
          <p:cNvSpPr txBox="1"/>
          <p:nvPr/>
        </p:nvSpPr>
        <p:spPr>
          <a:xfrm>
            <a:off x="337820" y="2171698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98340-F08C-88E6-8F5A-D5003E35AE7A}"/>
              </a:ext>
            </a:extLst>
          </p:cNvPr>
          <p:cNvSpPr txBox="1"/>
          <p:nvPr/>
        </p:nvSpPr>
        <p:spPr>
          <a:xfrm>
            <a:off x="337820" y="2537457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E434055-CFC2-7047-A316-BCAC9E960DC7}"/>
              </a:ext>
            </a:extLst>
          </p:cNvPr>
          <p:cNvSpPr/>
          <p:nvPr/>
        </p:nvSpPr>
        <p:spPr>
          <a:xfrm>
            <a:off x="848359" y="1732280"/>
            <a:ext cx="1546860" cy="302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beach</a:t>
            </a:r>
          </a:p>
        </p:txBody>
      </p:sp>
      <p:graphicFrame>
        <p:nvGraphicFramePr>
          <p:cNvPr id="352" name="Table 351">
            <a:extLst>
              <a:ext uri="{FF2B5EF4-FFF2-40B4-BE49-F238E27FC236}">
                <a16:creationId xmlns:a16="http://schemas.microsoft.com/office/drawing/2014/main" id="{5E0C282A-E296-287C-9734-126500E68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288732"/>
              </p:ext>
            </p:extLst>
          </p:nvPr>
        </p:nvGraphicFramePr>
        <p:xfrm>
          <a:off x="2821459" y="1884405"/>
          <a:ext cx="8373025" cy="407881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51915">
                  <a:extLst>
                    <a:ext uri="{9D8B030D-6E8A-4147-A177-3AD203B41FA5}">
                      <a16:colId xmlns:a16="http://schemas.microsoft.com/office/drawing/2014/main" val="3824595701"/>
                    </a:ext>
                  </a:extLst>
                </a:gridCol>
                <a:gridCol w="1149338">
                  <a:extLst>
                    <a:ext uri="{9D8B030D-6E8A-4147-A177-3AD203B41FA5}">
                      <a16:colId xmlns:a16="http://schemas.microsoft.com/office/drawing/2014/main" val="4239022571"/>
                    </a:ext>
                  </a:extLst>
                </a:gridCol>
                <a:gridCol w="770976">
                  <a:extLst>
                    <a:ext uri="{9D8B030D-6E8A-4147-A177-3AD203B41FA5}">
                      <a16:colId xmlns:a16="http://schemas.microsoft.com/office/drawing/2014/main" val="2554741677"/>
                    </a:ext>
                  </a:extLst>
                </a:gridCol>
                <a:gridCol w="830283">
                  <a:extLst>
                    <a:ext uri="{9D8B030D-6E8A-4147-A177-3AD203B41FA5}">
                      <a16:colId xmlns:a16="http://schemas.microsoft.com/office/drawing/2014/main" val="4286483938"/>
                    </a:ext>
                  </a:extLst>
                </a:gridCol>
                <a:gridCol w="2110721">
                  <a:extLst>
                    <a:ext uri="{9D8B030D-6E8A-4147-A177-3AD203B41FA5}">
                      <a16:colId xmlns:a16="http://schemas.microsoft.com/office/drawing/2014/main" val="2582287414"/>
                    </a:ext>
                  </a:extLst>
                </a:gridCol>
                <a:gridCol w="1042645">
                  <a:extLst>
                    <a:ext uri="{9D8B030D-6E8A-4147-A177-3AD203B41FA5}">
                      <a16:colId xmlns:a16="http://schemas.microsoft.com/office/drawing/2014/main" val="1740057464"/>
                    </a:ext>
                  </a:extLst>
                </a:gridCol>
                <a:gridCol w="1617147">
                  <a:extLst>
                    <a:ext uri="{9D8B030D-6E8A-4147-A177-3AD203B41FA5}">
                      <a16:colId xmlns:a16="http://schemas.microsoft.com/office/drawing/2014/main" val="4255235042"/>
                    </a:ext>
                  </a:extLst>
                </a:gridCol>
              </a:tblGrid>
              <a:tr h="3704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nº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Start</a:t>
                      </a:r>
                      <a:endParaRPr lang="en-US" err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End</a:t>
                      </a:r>
                      <a:endParaRPr lang="en-US" err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type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Post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State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86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11/03/25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13:00</a:t>
                      </a:r>
                      <a:endParaRPr lang="en-US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Hazard - animal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 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Pending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01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11/03/25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09:00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10:30</a:t>
                      </a: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Hazard - animal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Post 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Resolved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58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11/03/25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10:00</a:t>
                      </a:r>
                      <a:endParaRPr lang="en-US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Hazard - glass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 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Resolved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32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42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68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07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58169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1647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798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189746"/>
                  </a:ext>
                </a:extLst>
              </a:tr>
            </a:tbl>
          </a:graphicData>
        </a:graphic>
      </p:graphicFrame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BA1F297B-AB3D-1B11-0288-38D8460201E3}"/>
              </a:ext>
            </a:extLst>
          </p:cNvPr>
          <p:cNvSpPr/>
          <p:nvPr/>
        </p:nvSpPr>
        <p:spPr>
          <a:xfrm>
            <a:off x="3246807" y="6086045"/>
            <a:ext cx="1049982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Edit</a:t>
            </a:r>
          </a:p>
        </p:txBody>
      </p:sp>
      <p:pic>
        <p:nvPicPr>
          <p:cNvPr id="358" name="Graphic 357" descr="Arrow: Counter-clockwise curve with solid fill">
            <a:extLst>
              <a:ext uri="{FF2B5EF4-FFF2-40B4-BE49-F238E27FC236}">
                <a16:creationId xmlns:a16="http://schemas.microsoft.com/office/drawing/2014/main" id="{86A58204-4D24-393A-2038-EAE88F57A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60000">
            <a:off x="11152320" y="1217636"/>
            <a:ext cx="619760" cy="711200"/>
          </a:xfrm>
          <a:prstGeom prst="rect">
            <a:avLst/>
          </a:prstGeom>
        </p:spPr>
      </p:pic>
      <p:pic>
        <p:nvPicPr>
          <p:cNvPr id="3" name="Imagem 49" descr="Uma imagem com círculo, captura de ecrã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C821FD6B-7524-B681-157C-8341B02A87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221" y="2654920"/>
            <a:ext cx="432609" cy="318260"/>
          </a:xfrm>
          <a:prstGeom prst="rect">
            <a:avLst/>
          </a:prstGeom>
        </p:spPr>
      </p:pic>
      <p:pic>
        <p:nvPicPr>
          <p:cNvPr id="7" name="Imagem 49" descr="Uma imagem com círculo, captura de ecrã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FC2A40C3-FBCA-8283-EDF5-BBD1F5A4B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44" y="2276106"/>
            <a:ext cx="432609" cy="31826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3120D44-D039-C5A0-A352-55D5418D93D1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99A5BC-9FAA-0122-D872-631A0BC667D6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21D021-6D15-D1C3-70E5-0430C2D80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49BDCE7-BDA5-FD3D-E052-6E0BAA4008C1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2B0F4EE-6EFD-A1F8-D7E3-E892D35C8BD2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Graphic 42" descr="User with solid fill">
                <a:extLst>
                  <a:ext uri="{FF2B5EF4-FFF2-40B4-BE49-F238E27FC236}">
                    <a16:creationId xmlns:a16="http://schemas.microsoft.com/office/drawing/2014/main" id="{CE53498C-F466-1834-221B-D5359390E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1F9BBF-63F8-1C22-8472-17B80838EA9A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CCD2E9C-A097-CCCD-2634-6C604BDD174B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 descr="Ringer with solid fill">
                <a:extLst>
                  <a:ext uri="{FF2B5EF4-FFF2-40B4-BE49-F238E27FC236}">
                    <a16:creationId xmlns:a16="http://schemas.microsoft.com/office/drawing/2014/main" id="{22D176C6-22AF-D710-F2EE-DBAFD40CC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4231BC4-7A59-E0C3-FA48-8B693545DA08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15CE352-DD80-AEB3-07C8-6FF1E2044AA1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Graphic 38" descr="Users with solid fill">
                <a:extLst>
                  <a:ext uri="{FF2B5EF4-FFF2-40B4-BE49-F238E27FC236}">
                    <a16:creationId xmlns:a16="http://schemas.microsoft.com/office/drawing/2014/main" id="{980EDB21-1B43-B7EE-19D8-8977B9E54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29" name="CaixaDeTexto 19">
              <a:extLst>
                <a:ext uri="{FF2B5EF4-FFF2-40B4-BE49-F238E27FC236}">
                  <a16:creationId xmlns:a16="http://schemas.microsoft.com/office/drawing/2014/main" id="{C9ABF90C-2ACA-5ACE-B321-B7CABF75DC30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0C14FB0-B059-C918-FF5E-35FE5D535E15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8280869-9D17-288B-BD79-AF7517DE2297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6" name="Graphic 35" descr="Siren with solid fill">
                <a:extLst>
                  <a:ext uri="{FF2B5EF4-FFF2-40B4-BE49-F238E27FC236}">
                    <a16:creationId xmlns:a16="http://schemas.microsoft.com/office/drawing/2014/main" id="{EF1E11A1-AC3B-4E4B-5884-6B43CE694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person with a beard&#10;&#10;AI-generated content may be incorrect.">
            <a:extLst>
              <a:ext uri="{FF2B5EF4-FFF2-40B4-BE49-F238E27FC236}">
                <a16:creationId xmlns:a16="http://schemas.microsoft.com/office/drawing/2014/main" id="{ECD27715-6C81-1466-9FA0-59C8E5F9804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75172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1C701-23B2-E4A7-E275-45548648D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4AE67A-5F26-F247-F2C1-2BDB11DA377C}"/>
              </a:ext>
            </a:extLst>
          </p:cNvPr>
          <p:cNvSpPr/>
          <p:nvPr/>
        </p:nvSpPr>
        <p:spPr>
          <a:xfrm>
            <a:off x="99096" y="482742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1EB7D1-B2A9-DE42-4545-2B73530E0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578544"/>
              </p:ext>
            </p:extLst>
          </p:nvPr>
        </p:nvGraphicFramePr>
        <p:xfrm>
          <a:off x="363742" y="886291"/>
          <a:ext cx="8733282" cy="407881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8570">
                  <a:extLst>
                    <a:ext uri="{9D8B030D-6E8A-4147-A177-3AD203B41FA5}">
                      <a16:colId xmlns:a16="http://schemas.microsoft.com/office/drawing/2014/main" val="3824595701"/>
                    </a:ext>
                  </a:extLst>
                </a:gridCol>
                <a:gridCol w="1198789">
                  <a:extLst>
                    <a:ext uri="{9D8B030D-6E8A-4147-A177-3AD203B41FA5}">
                      <a16:colId xmlns:a16="http://schemas.microsoft.com/office/drawing/2014/main" val="4239022571"/>
                    </a:ext>
                  </a:extLst>
                </a:gridCol>
                <a:gridCol w="804148">
                  <a:extLst>
                    <a:ext uri="{9D8B030D-6E8A-4147-A177-3AD203B41FA5}">
                      <a16:colId xmlns:a16="http://schemas.microsoft.com/office/drawing/2014/main" val="2554741677"/>
                    </a:ext>
                  </a:extLst>
                </a:gridCol>
                <a:gridCol w="866005">
                  <a:extLst>
                    <a:ext uri="{9D8B030D-6E8A-4147-A177-3AD203B41FA5}">
                      <a16:colId xmlns:a16="http://schemas.microsoft.com/office/drawing/2014/main" val="4286483938"/>
                    </a:ext>
                  </a:extLst>
                </a:gridCol>
                <a:gridCol w="2201538">
                  <a:extLst>
                    <a:ext uri="{9D8B030D-6E8A-4147-A177-3AD203B41FA5}">
                      <a16:colId xmlns:a16="http://schemas.microsoft.com/office/drawing/2014/main" val="2582287414"/>
                    </a:ext>
                  </a:extLst>
                </a:gridCol>
                <a:gridCol w="980169">
                  <a:extLst>
                    <a:ext uri="{9D8B030D-6E8A-4147-A177-3AD203B41FA5}">
                      <a16:colId xmlns:a16="http://schemas.microsoft.com/office/drawing/2014/main" val="1740057464"/>
                    </a:ext>
                  </a:extLst>
                </a:gridCol>
                <a:gridCol w="1794063">
                  <a:extLst>
                    <a:ext uri="{9D8B030D-6E8A-4147-A177-3AD203B41FA5}">
                      <a16:colId xmlns:a16="http://schemas.microsoft.com/office/drawing/2014/main" val="4255235042"/>
                    </a:ext>
                  </a:extLst>
                </a:gridCol>
              </a:tblGrid>
              <a:tr h="3704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nº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Start</a:t>
                      </a:r>
                      <a:endParaRPr lang="en-US" err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End</a:t>
                      </a:r>
                      <a:endParaRPr lang="en-US" err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type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Post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State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86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11/03/25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09:00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10:00</a:t>
                      </a: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Hazard - glass</a:t>
                      </a:r>
                      <a:endParaRPr lang="en-US" err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Pending</a:t>
                      </a: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01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11/03/25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09:00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09:30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Hazard - animal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Resolved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58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32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42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68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07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58169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1647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798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189746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5F8507-7225-AB34-9E9F-6EF2C86C434D}"/>
              </a:ext>
            </a:extLst>
          </p:cNvPr>
          <p:cNvSpPr/>
          <p:nvPr/>
        </p:nvSpPr>
        <p:spPr>
          <a:xfrm>
            <a:off x="694821" y="5340349"/>
            <a:ext cx="1083734" cy="431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Confirm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E718A2-5433-8086-36AC-2E5B672D5A83}"/>
              </a:ext>
            </a:extLst>
          </p:cNvPr>
          <p:cNvSpPr/>
          <p:nvPr/>
        </p:nvSpPr>
        <p:spPr>
          <a:xfrm>
            <a:off x="7702012" y="5340348"/>
            <a:ext cx="1073151" cy="4318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244752B-EB54-0B42-EF40-F3948836AF11}"/>
              </a:ext>
            </a:extLst>
          </p:cNvPr>
          <p:cNvSpPr/>
          <p:nvPr/>
        </p:nvSpPr>
        <p:spPr>
          <a:xfrm rot="10800000">
            <a:off x="8890726" y="1403109"/>
            <a:ext cx="111759" cy="8128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281BE3-C9AA-4F84-20E8-E2F9C725076F}"/>
              </a:ext>
            </a:extLst>
          </p:cNvPr>
          <p:cNvSpPr/>
          <p:nvPr/>
        </p:nvSpPr>
        <p:spPr>
          <a:xfrm>
            <a:off x="9694692" y="1472010"/>
            <a:ext cx="1800672" cy="766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Pending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Resolved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9DA4B56-7F53-5CB0-E634-3973D7FDF4C0}"/>
              </a:ext>
            </a:extLst>
          </p:cNvPr>
          <p:cNvSpPr/>
          <p:nvPr/>
        </p:nvSpPr>
        <p:spPr>
          <a:xfrm rot="10800000">
            <a:off x="8890725" y="1784108"/>
            <a:ext cx="111759" cy="8128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89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8504-AA8C-ACFA-0393-E469F99EB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E75425CC-4E07-A0EC-6ACA-ED3C7F9AB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F9E550-FB2E-E08C-FE65-D03F7C2DEFCB}"/>
              </a:ext>
            </a:extLst>
          </p:cNvPr>
          <p:cNvSpPr/>
          <p:nvPr/>
        </p:nvSpPr>
        <p:spPr>
          <a:xfrm>
            <a:off x="-2091" y="-2091"/>
            <a:ext cx="12198873" cy="909473"/>
          </a:xfrm>
          <a:prstGeom prst="rect">
            <a:avLst/>
          </a:prstGeom>
          <a:solidFill>
            <a:srgbClr val="CCA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F6B80-C6C8-F2C1-4E2C-B7B59782D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5" y="143142"/>
            <a:ext cx="657495" cy="60450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A1D5BA4-4AA5-8452-8F8A-49E42AD890CA}"/>
              </a:ext>
            </a:extLst>
          </p:cNvPr>
          <p:cNvGrpSpPr/>
          <p:nvPr/>
        </p:nvGrpSpPr>
        <p:grpSpPr>
          <a:xfrm>
            <a:off x="10034013" y="210827"/>
            <a:ext cx="528817" cy="499459"/>
            <a:chOff x="10034013" y="210827"/>
            <a:chExt cx="528817" cy="49945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4B0520-1B50-7893-B2C0-465193134D6A}"/>
                </a:ext>
              </a:extLst>
            </p:cNvPr>
            <p:cNvSpPr/>
            <p:nvPr/>
          </p:nvSpPr>
          <p:spPr>
            <a:xfrm>
              <a:off x="10034013" y="210827"/>
              <a:ext cx="528817" cy="49945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Ringer with solid fill">
              <a:extLst>
                <a:ext uri="{FF2B5EF4-FFF2-40B4-BE49-F238E27FC236}">
                  <a16:creationId xmlns:a16="http://schemas.microsoft.com/office/drawing/2014/main" id="{D68A0688-1001-6600-1189-3B06F6CF0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76330" y="230094"/>
              <a:ext cx="451224" cy="443753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94EBA1-77D7-1BCF-5F70-73F8CD42F31D}"/>
              </a:ext>
            </a:extLst>
          </p:cNvPr>
          <p:cNvGrpSpPr/>
          <p:nvPr/>
        </p:nvGrpSpPr>
        <p:grpSpPr>
          <a:xfrm>
            <a:off x="9306858" y="210827"/>
            <a:ext cx="540873" cy="545197"/>
            <a:chOff x="9306858" y="210827"/>
            <a:chExt cx="540873" cy="5451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8BCFAD-8577-110C-E1B6-E660898BFAE8}"/>
                </a:ext>
              </a:extLst>
            </p:cNvPr>
            <p:cNvSpPr/>
            <p:nvPr/>
          </p:nvSpPr>
          <p:spPr>
            <a:xfrm>
              <a:off x="9314942" y="210827"/>
              <a:ext cx="528817" cy="49945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Users with solid fill">
              <a:extLst>
                <a:ext uri="{FF2B5EF4-FFF2-40B4-BE49-F238E27FC236}">
                  <a16:creationId xmlns:a16="http://schemas.microsoft.com/office/drawing/2014/main" id="{2B22C002-7F01-6959-EA61-D5D7FF08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6858" y="230093"/>
              <a:ext cx="540873" cy="525931"/>
            </a:xfrm>
            <a:prstGeom prst="rect">
              <a:avLst/>
            </a:prstGeom>
          </p:spPr>
        </p:pic>
      </p:grpSp>
      <p:sp>
        <p:nvSpPr>
          <p:cNvPr id="25" name="CaixaDeTexto 19">
            <a:extLst>
              <a:ext uri="{FF2B5EF4-FFF2-40B4-BE49-F238E27FC236}">
                <a16:creationId xmlns:a16="http://schemas.microsoft.com/office/drawing/2014/main" id="{ADE47029-1F22-9B72-8DF0-73E75F546953}"/>
              </a:ext>
            </a:extLst>
          </p:cNvPr>
          <p:cNvSpPr txBox="1"/>
          <p:nvPr/>
        </p:nvSpPr>
        <p:spPr>
          <a:xfrm>
            <a:off x="6461661" y="336974"/>
            <a:ext cx="104498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r>
              <a:rPr lang="pt-PT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20 </a:t>
            </a:r>
            <a:r>
              <a:rPr lang="pt-PT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ºC</a:t>
            </a:r>
            <a:endParaRPr lang="en-US" err="1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9B76E1-A50F-612E-0F6F-BCA626B17204}"/>
              </a:ext>
            </a:extLst>
          </p:cNvPr>
          <p:cNvGrpSpPr/>
          <p:nvPr/>
        </p:nvGrpSpPr>
        <p:grpSpPr>
          <a:xfrm>
            <a:off x="10753083" y="210827"/>
            <a:ext cx="528817" cy="499459"/>
            <a:chOff x="10753083" y="210827"/>
            <a:chExt cx="528817" cy="49945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486F5F0-9568-EB6D-3DD8-81DD2A8C9E81}"/>
                </a:ext>
              </a:extLst>
            </p:cNvPr>
            <p:cNvSpPr/>
            <p:nvPr/>
          </p:nvSpPr>
          <p:spPr>
            <a:xfrm>
              <a:off x="10753083" y="210827"/>
              <a:ext cx="528817" cy="49945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Life ring with solid fill">
              <a:extLst>
                <a:ext uri="{FF2B5EF4-FFF2-40B4-BE49-F238E27FC236}">
                  <a16:creationId xmlns:a16="http://schemas.microsoft.com/office/drawing/2014/main" id="{34814576-22E8-B5BD-596B-73872ADC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58612" y="228747"/>
              <a:ext cx="500327" cy="47464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9585C5A-B842-9E7F-01CC-21874BD5BB53}"/>
              </a:ext>
            </a:extLst>
          </p:cNvPr>
          <p:cNvGrpSpPr/>
          <p:nvPr/>
        </p:nvGrpSpPr>
        <p:grpSpPr>
          <a:xfrm>
            <a:off x="8071031" y="208575"/>
            <a:ext cx="587038" cy="549957"/>
            <a:chOff x="3939737" y="5943626"/>
            <a:chExt cx="4612234" cy="426947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187E7E6-087F-8EEF-643D-715A2116017A}"/>
                </a:ext>
              </a:extLst>
            </p:cNvPr>
            <p:cNvSpPr/>
            <p:nvPr/>
          </p:nvSpPr>
          <p:spPr>
            <a:xfrm>
              <a:off x="3939737" y="6065207"/>
              <a:ext cx="4612234" cy="4147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9" name="Graphic 35" descr="Siren with solid fill">
              <a:extLst>
                <a:ext uri="{FF2B5EF4-FFF2-40B4-BE49-F238E27FC236}">
                  <a16:creationId xmlns:a16="http://schemas.microsoft.com/office/drawing/2014/main" id="{7F03C532-D85C-B559-028E-AA98B29AA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05897" y="5943626"/>
              <a:ext cx="3450018" cy="3450018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824692F-C322-A89E-ABCA-CA4B2F62ED1F}"/>
              </a:ext>
            </a:extLst>
          </p:cNvPr>
          <p:cNvGrpSpPr/>
          <p:nvPr/>
        </p:nvGrpSpPr>
        <p:grpSpPr>
          <a:xfrm>
            <a:off x="2925619" y="1115957"/>
            <a:ext cx="9098504" cy="5602342"/>
            <a:chOff x="2203203" y="1103234"/>
            <a:chExt cx="9116253" cy="560517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4EBC1FF-3493-1DFF-C2D1-8ABC489A28A5}"/>
                </a:ext>
              </a:extLst>
            </p:cNvPr>
            <p:cNvSpPr/>
            <p:nvPr/>
          </p:nvSpPr>
          <p:spPr>
            <a:xfrm>
              <a:off x="2203203" y="1103234"/>
              <a:ext cx="9116253" cy="560517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person with a beard&#10;&#10;AI-generated content may be incorrect.">
              <a:extLst>
                <a:ext uri="{FF2B5EF4-FFF2-40B4-BE49-F238E27FC236}">
                  <a16:creationId xmlns:a16="http://schemas.microsoft.com/office/drawing/2014/main" id="{FB46C655-BB63-A3BC-2CCC-6E7F3EA19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t="1946" b="1946"/>
            <a:stretch>
              <a:fillRect/>
            </a:stretch>
          </p:blipFill>
          <p:spPr>
            <a:xfrm>
              <a:off x="6011642" y="1213310"/>
              <a:ext cx="1535811" cy="147603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A6AE1DC-36EC-FD76-C182-FE3594A07BC5}"/>
                </a:ext>
              </a:extLst>
            </p:cNvPr>
            <p:cNvSpPr/>
            <p:nvPr/>
          </p:nvSpPr>
          <p:spPr>
            <a:xfrm>
              <a:off x="2591382" y="5815635"/>
              <a:ext cx="1083734" cy="4318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accent3"/>
                  </a:solidFill>
                </a:rPr>
                <a:t>Edit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BA9FA29E-C323-EDD7-54C9-DAB448E2EBC3}"/>
                </a:ext>
              </a:extLst>
            </p:cNvPr>
            <p:cNvSpPr/>
            <p:nvPr/>
          </p:nvSpPr>
          <p:spPr>
            <a:xfrm>
              <a:off x="5006657" y="3048466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Miguel Soares</a:t>
              </a:r>
              <a:endParaRPr lang="en-US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04054991-18A6-3BE3-B4CF-AD73C5B8246F}"/>
                </a:ext>
              </a:extLst>
            </p:cNvPr>
            <p:cNvSpPr/>
            <p:nvPr/>
          </p:nvSpPr>
          <p:spPr>
            <a:xfrm>
              <a:off x="5006657" y="3523526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MiguelSoares_1010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B7437C12-895A-30BB-15DD-2BFE95AAE5AB}"/>
                </a:ext>
              </a:extLst>
            </p:cNvPr>
            <p:cNvSpPr/>
            <p:nvPr/>
          </p:nvSpPr>
          <p:spPr>
            <a:xfrm>
              <a:off x="4953636" y="4511710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919 952 310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DC12331-7CCB-608F-B363-8A6850103A74}"/>
                </a:ext>
              </a:extLst>
            </p:cNvPr>
            <p:cNvSpPr/>
            <p:nvPr/>
          </p:nvSpPr>
          <p:spPr>
            <a:xfrm>
              <a:off x="4932428" y="5068160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Male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550F9F-4B5C-1F3E-7CB2-35DB6639745F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791A2D-8283-9061-C430-0ED24520EC96}"/>
              </a:ext>
            </a:extLst>
          </p:cNvPr>
          <p:cNvSpPr/>
          <p:nvPr/>
        </p:nvSpPr>
        <p:spPr>
          <a:xfrm>
            <a:off x="5670216" y="5551919"/>
            <a:ext cx="3666907" cy="36186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000001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627436A-BA94-0C32-3002-40BF4BA0047D}"/>
              </a:ext>
            </a:extLst>
          </p:cNvPr>
          <p:cNvSpPr/>
          <p:nvPr/>
        </p:nvSpPr>
        <p:spPr>
          <a:xfrm>
            <a:off x="517314" y="1714372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Profile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3BA862-0250-A69A-9829-4137C12C1878}"/>
              </a:ext>
            </a:extLst>
          </p:cNvPr>
          <p:cNvSpPr/>
          <p:nvPr/>
        </p:nvSpPr>
        <p:spPr>
          <a:xfrm>
            <a:off x="527210" y="2258657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Settings</a:t>
            </a:r>
          </a:p>
        </p:txBody>
      </p:sp>
      <p:pic>
        <p:nvPicPr>
          <p:cNvPr id="30" name="Picture 29" descr="A person with a beard&#10;&#10;AI-generated content may be incorrect.">
            <a:extLst>
              <a:ext uri="{FF2B5EF4-FFF2-40B4-BE49-F238E27FC236}">
                <a16:creationId xmlns:a16="http://schemas.microsoft.com/office/drawing/2014/main" id="{7303689C-2FB4-0EF8-7CD3-10E90E0BE6F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77A9F2F-13D9-064B-B707-55B06AFC5904}"/>
              </a:ext>
            </a:extLst>
          </p:cNvPr>
          <p:cNvSpPr/>
          <p:nvPr/>
        </p:nvSpPr>
        <p:spPr>
          <a:xfrm>
            <a:off x="5663361" y="4017254"/>
            <a:ext cx="3666907" cy="36186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MiguelSoares123@gmail.com</a:t>
            </a:r>
          </a:p>
        </p:txBody>
      </p:sp>
      <p:sp>
        <p:nvSpPr>
          <p:cNvPr id="2" name="Rectangle: Rounded Corners 20">
            <a:extLst>
              <a:ext uri="{FF2B5EF4-FFF2-40B4-BE49-F238E27FC236}">
                <a16:creationId xmlns:a16="http://schemas.microsoft.com/office/drawing/2014/main" id="{85DE8724-E011-7599-6217-1A492E724CB2}"/>
              </a:ext>
            </a:extLst>
          </p:cNvPr>
          <p:cNvSpPr/>
          <p:nvPr/>
        </p:nvSpPr>
        <p:spPr>
          <a:xfrm>
            <a:off x="527210" y="2737590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2112111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807F7-89BF-3594-6CC5-12F7E3C5D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0DE8B7D-C3FC-DCEC-873B-39C35EEEBEEB}"/>
              </a:ext>
            </a:extLst>
          </p:cNvPr>
          <p:cNvGrpSpPr/>
          <p:nvPr/>
        </p:nvGrpSpPr>
        <p:grpSpPr>
          <a:xfrm>
            <a:off x="1669928" y="761785"/>
            <a:ext cx="9278355" cy="5666740"/>
            <a:chOff x="2203203" y="1041664"/>
            <a:chExt cx="9278355" cy="56667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D9758B2-DDE4-6990-E12C-E6E1CA5170B6}"/>
                </a:ext>
              </a:extLst>
            </p:cNvPr>
            <p:cNvSpPr/>
            <p:nvPr/>
          </p:nvSpPr>
          <p:spPr>
            <a:xfrm>
              <a:off x="2203203" y="1041664"/>
              <a:ext cx="9278355" cy="56667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erson with a beard&#10;&#10;AI-generated content may be incorrect.">
              <a:extLst>
                <a:ext uri="{FF2B5EF4-FFF2-40B4-BE49-F238E27FC236}">
                  <a16:creationId xmlns:a16="http://schemas.microsoft.com/office/drawing/2014/main" id="{EFC9A313-C73D-AAB9-08DE-916557157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6" b="1946"/>
            <a:stretch>
              <a:fillRect/>
            </a:stretch>
          </p:blipFill>
          <p:spPr>
            <a:xfrm>
              <a:off x="6011642" y="1213310"/>
              <a:ext cx="1535811" cy="147603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BB93E61-9251-C601-625E-EEA1D7A576C8}"/>
                </a:ext>
              </a:extLst>
            </p:cNvPr>
            <p:cNvSpPr/>
            <p:nvPr/>
          </p:nvSpPr>
          <p:spPr>
            <a:xfrm>
              <a:off x="5006657" y="2880232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7FD0D21-2455-641F-0131-DEF5997C9361}"/>
                </a:ext>
              </a:extLst>
            </p:cNvPr>
            <p:cNvSpPr/>
            <p:nvPr/>
          </p:nvSpPr>
          <p:spPr>
            <a:xfrm>
              <a:off x="5006657" y="3355244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Username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0CE7C8D-9F74-7B8E-4D2F-74DBAC7BB052}"/>
                </a:ext>
              </a:extLst>
            </p:cNvPr>
            <p:cNvSpPr/>
            <p:nvPr/>
          </p:nvSpPr>
          <p:spPr>
            <a:xfrm>
              <a:off x="4996761" y="4374543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Password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2185914-1425-FD45-1400-339D643E939D}"/>
                </a:ext>
              </a:extLst>
            </p:cNvPr>
            <p:cNvSpPr/>
            <p:nvPr/>
          </p:nvSpPr>
          <p:spPr>
            <a:xfrm>
              <a:off x="5006656" y="4800074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Confirm password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5DB2D90-E823-17EA-08BA-C49585888BED}"/>
                </a:ext>
              </a:extLst>
            </p:cNvPr>
            <p:cNvSpPr/>
            <p:nvPr/>
          </p:nvSpPr>
          <p:spPr>
            <a:xfrm>
              <a:off x="5006656" y="5255294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Sex</a:t>
              </a: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B481B9C-1693-53F7-114F-B4A236346CFE}"/>
              </a:ext>
            </a:extLst>
          </p:cNvPr>
          <p:cNvSpPr/>
          <p:nvPr/>
        </p:nvSpPr>
        <p:spPr>
          <a:xfrm>
            <a:off x="7303028" y="1492743"/>
            <a:ext cx="1488231" cy="44772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Change Foto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F1CF031-5F07-68FC-F716-34038B6C50C1}"/>
              </a:ext>
            </a:extLst>
          </p:cNvPr>
          <p:cNvSpPr/>
          <p:nvPr/>
        </p:nvSpPr>
        <p:spPr>
          <a:xfrm>
            <a:off x="9258209" y="5780376"/>
            <a:ext cx="1073151" cy="4318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CE8EE8F-2EC6-6A9B-4BB4-41C7E6FB9753}"/>
              </a:ext>
            </a:extLst>
          </p:cNvPr>
          <p:cNvSpPr/>
          <p:nvPr/>
        </p:nvSpPr>
        <p:spPr>
          <a:xfrm>
            <a:off x="2272483" y="5780377"/>
            <a:ext cx="1083734" cy="431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Confirm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2F226F-7E79-0801-9B7D-433BD483C7C8}"/>
              </a:ext>
            </a:extLst>
          </p:cNvPr>
          <p:cNvSpPr/>
          <p:nvPr/>
        </p:nvSpPr>
        <p:spPr>
          <a:xfrm>
            <a:off x="4467443" y="5416475"/>
            <a:ext cx="3666907" cy="36186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Lifegard certificate identification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8B02EA-303B-5519-9695-E10B6B56CB76}"/>
              </a:ext>
            </a:extLst>
          </p:cNvPr>
          <p:cNvSpPr/>
          <p:nvPr/>
        </p:nvSpPr>
        <p:spPr>
          <a:xfrm>
            <a:off x="4467444" y="3593921"/>
            <a:ext cx="3666907" cy="36186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20400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09F48-4BC8-83A2-498E-41E478230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C25523D9-52D7-7F26-E9A4-EF0DB8C604C2}"/>
              </a:ext>
            </a:extLst>
          </p:cNvPr>
          <p:cNvGrpSpPr/>
          <p:nvPr/>
        </p:nvGrpSpPr>
        <p:grpSpPr>
          <a:xfrm>
            <a:off x="2623657" y="1248697"/>
            <a:ext cx="3758855" cy="3981671"/>
            <a:chOff x="1669928" y="761785"/>
            <a:chExt cx="9278355" cy="56667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358D90-FE7F-BE20-E6CB-B121E4AE62A2}"/>
                </a:ext>
              </a:extLst>
            </p:cNvPr>
            <p:cNvGrpSpPr/>
            <p:nvPr/>
          </p:nvGrpSpPr>
          <p:grpSpPr>
            <a:xfrm>
              <a:off x="1669928" y="761785"/>
              <a:ext cx="9278355" cy="5666740"/>
              <a:chOff x="2203203" y="1041664"/>
              <a:chExt cx="9278355" cy="566674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2FE9090-A98D-634D-9F1D-15804B584B61}"/>
                  </a:ext>
                </a:extLst>
              </p:cNvPr>
              <p:cNvSpPr/>
              <p:nvPr/>
            </p:nvSpPr>
            <p:spPr>
              <a:xfrm>
                <a:off x="2203203" y="1041664"/>
                <a:ext cx="9278355" cy="56667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365F1C1-2B82-926B-F157-55CDC12C45D4}"/>
                  </a:ext>
                </a:extLst>
              </p:cNvPr>
              <p:cNvSpPr/>
              <p:nvPr/>
            </p:nvSpPr>
            <p:spPr>
              <a:xfrm>
                <a:off x="5006657" y="3048466"/>
                <a:ext cx="3666907" cy="36186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Joana Costa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EA9AAEB-B79C-FF18-4BB7-20E3846B277D}"/>
                  </a:ext>
                </a:extLst>
              </p:cNvPr>
              <p:cNvSpPr/>
              <p:nvPr/>
            </p:nvSpPr>
            <p:spPr>
              <a:xfrm>
                <a:off x="5006656" y="3595788"/>
                <a:ext cx="3666907" cy="36186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Female</a:t>
                </a: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01D9377-FA8A-7F0A-0317-E3A60A82CBCE}"/>
                </a:ext>
              </a:extLst>
            </p:cNvPr>
            <p:cNvSpPr/>
            <p:nvPr/>
          </p:nvSpPr>
          <p:spPr>
            <a:xfrm>
              <a:off x="4467443" y="3904710"/>
              <a:ext cx="3666909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ID:12345</a:t>
              </a:r>
            </a:p>
          </p:txBody>
        </p:sp>
      </p:grpSp>
      <p:pic>
        <p:nvPicPr>
          <p:cNvPr id="5" name="Picture 83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E11B117B-2259-0B93-EB6B-CB9439AE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708" y="1501964"/>
            <a:ext cx="1028102" cy="9210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570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6DD683-3CFD-AC76-506C-6EE8D9F01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C917C-3786-ECA8-2C93-16F00930980C}"/>
              </a:ext>
            </a:extLst>
          </p:cNvPr>
          <p:cNvSpPr/>
          <p:nvPr/>
        </p:nvSpPr>
        <p:spPr>
          <a:xfrm>
            <a:off x="1460995" y="596339"/>
            <a:ext cx="9278355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424C2B-FAE2-867F-91F2-4DC37968893B}"/>
              </a:ext>
            </a:extLst>
          </p:cNvPr>
          <p:cNvSpPr txBox="1"/>
          <p:nvPr/>
        </p:nvSpPr>
        <p:spPr>
          <a:xfrm>
            <a:off x="5080545" y="1111283"/>
            <a:ext cx="2028311" cy="6045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2441102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C2E32-2409-7BEC-E7D8-DEDA980AD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8A9F8718-4352-F481-4466-C6584D24A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5" y="878362"/>
            <a:ext cx="12198872" cy="5979638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EBC0E79-3245-8D23-1CA1-AF8A68ED5F66}"/>
              </a:ext>
            </a:extLst>
          </p:cNvPr>
          <p:cNvGrpSpPr/>
          <p:nvPr/>
        </p:nvGrpSpPr>
        <p:grpSpPr>
          <a:xfrm>
            <a:off x="50800" y="6322715"/>
            <a:ext cx="528817" cy="499459"/>
            <a:chOff x="80137" y="6309568"/>
            <a:chExt cx="528817" cy="49945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0D1E1A6-96B6-DA36-CF8B-1AEB4CA6E750}"/>
                </a:ext>
              </a:extLst>
            </p:cNvPr>
            <p:cNvSpPr/>
            <p:nvPr/>
          </p:nvSpPr>
          <p:spPr>
            <a:xfrm>
              <a:off x="80137" y="6309568"/>
              <a:ext cx="528817" cy="4994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Hamburger Menu Icon with solid fill">
              <a:extLst>
                <a:ext uri="{FF2B5EF4-FFF2-40B4-BE49-F238E27FC236}">
                  <a16:creationId xmlns:a16="http://schemas.microsoft.com/office/drawing/2014/main" id="{24029C86-433D-BB6A-15EB-657DC642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704" y="6370557"/>
              <a:ext cx="435428" cy="391887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F766669-808E-498A-C1EB-279152415BBB}"/>
              </a:ext>
            </a:extLst>
          </p:cNvPr>
          <p:cNvGrpSpPr/>
          <p:nvPr/>
        </p:nvGrpSpPr>
        <p:grpSpPr>
          <a:xfrm>
            <a:off x="11531049" y="1014552"/>
            <a:ext cx="528817" cy="499459"/>
            <a:chOff x="11054528" y="1115297"/>
            <a:chExt cx="528817" cy="49945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660784-ABE6-107A-D454-F220BBEB74AE}"/>
                </a:ext>
              </a:extLst>
            </p:cNvPr>
            <p:cNvSpPr/>
            <p:nvPr/>
          </p:nvSpPr>
          <p:spPr>
            <a:xfrm>
              <a:off x="11054528" y="1115297"/>
              <a:ext cx="528817" cy="4994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pic>
          <p:nvPicPr>
            <p:cNvPr id="7" name="Graphic 19" descr="Target outline">
              <a:extLst>
                <a:ext uri="{FF2B5EF4-FFF2-40B4-BE49-F238E27FC236}">
                  <a16:creationId xmlns:a16="http://schemas.microsoft.com/office/drawing/2014/main" id="{3A59F80B-2ABC-28C2-D160-A2A21911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69411" y="1120300"/>
              <a:ext cx="478972" cy="478972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E792D96-6DF7-D949-24E3-0B339991ABEE}"/>
              </a:ext>
            </a:extLst>
          </p:cNvPr>
          <p:cNvGrpSpPr/>
          <p:nvPr/>
        </p:nvGrpSpPr>
        <p:grpSpPr>
          <a:xfrm>
            <a:off x="11496518" y="6288373"/>
            <a:ext cx="528817" cy="499459"/>
            <a:chOff x="11472154" y="6272817"/>
            <a:chExt cx="528817" cy="49945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2B4CE0-885D-901B-79AA-642C1C736E89}"/>
                </a:ext>
              </a:extLst>
            </p:cNvPr>
            <p:cNvSpPr/>
            <p:nvPr/>
          </p:nvSpPr>
          <p:spPr>
            <a:xfrm>
              <a:off x="11472154" y="6272817"/>
              <a:ext cx="528817" cy="4994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0" descr="Add with solid fill">
              <a:extLst>
                <a:ext uri="{FF2B5EF4-FFF2-40B4-BE49-F238E27FC236}">
                  <a16:creationId xmlns:a16="http://schemas.microsoft.com/office/drawing/2014/main" id="{F930922A-0E67-8854-89B7-A81342CB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64982" y="6324743"/>
              <a:ext cx="348344" cy="370115"/>
            </a:xfrm>
            <a:prstGeom prst="rect">
              <a:avLst/>
            </a:prstGeom>
          </p:spPr>
        </p:pic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29CD6236-3715-6D48-1255-D17A966549E8}"/>
              </a:ext>
            </a:extLst>
          </p:cNvPr>
          <p:cNvSpPr/>
          <p:nvPr/>
        </p:nvSpPr>
        <p:spPr>
          <a:xfrm>
            <a:off x="1304722" y="4178807"/>
            <a:ext cx="415290" cy="435102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1" name="Imagem 30" descr="Uma imagem com preto e branco, monocromático&#10;&#10;Os conteúdos gerados por IA poderão estar incorretos.">
            <a:extLst>
              <a:ext uri="{FF2B5EF4-FFF2-40B4-BE49-F238E27FC236}">
                <a16:creationId xmlns:a16="http://schemas.microsoft.com/office/drawing/2014/main" id="{E8FD85E3-E01D-F5A1-4493-372D399F12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39" y="4128007"/>
            <a:ext cx="658256" cy="65825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BA072167-82C6-BE83-8A99-7E704FC274D3}"/>
              </a:ext>
            </a:extLst>
          </p:cNvPr>
          <p:cNvSpPr/>
          <p:nvPr/>
        </p:nvSpPr>
        <p:spPr>
          <a:xfrm>
            <a:off x="3123362" y="4857383"/>
            <a:ext cx="415290" cy="435102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Imagem 32" descr="Uma imagem com preto e branco, monocromático&#10;&#10;Os conteúdos gerados por IA poderão estar incorretos.">
            <a:extLst>
              <a:ext uri="{FF2B5EF4-FFF2-40B4-BE49-F238E27FC236}">
                <a16:creationId xmlns:a16="http://schemas.microsoft.com/office/drawing/2014/main" id="{B0336D8B-82F9-4B93-2F8F-3D5B6A464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9" y="4818012"/>
            <a:ext cx="658256" cy="658256"/>
          </a:xfrm>
          <a:prstGeom prst="rect">
            <a:avLst/>
          </a:prstGeom>
        </p:spPr>
      </p:pic>
      <p:pic>
        <p:nvPicPr>
          <p:cNvPr id="37" name="Imagem 36" descr="Uma imagem com garrafa&#10;&#10;Os conteúdos gerados por IA poderão estar incorretos.">
            <a:extLst>
              <a:ext uri="{FF2B5EF4-FFF2-40B4-BE49-F238E27FC236}">
                <a16:creationId xmlns:a16="http://schemas.microsoft.com/office/drawing/2014/main" id="{10D63FD0-BECE-CEF3-C635-6866D4B89F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8574">
            <a:off x="8803312" y="4011008"/>
            <a:ext cx="317516" cy="505973"/>
          </a:xfrm>
          <a:prstGeom prst="rect">
            <a:avLst/>
          </a:prstGeom>
        </p:spPr>
      </p:pic>
      <p:pic>
        <p:nvPicPr>
          <p:cNvPr id="47" name="Imagem 46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766798AC-8204-50EF-93FB-E879D5510F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1" y="4248500"/>
            <a:ext cx="1080760" cy="1080760"/>
          </a:xfrm>
          <a:prstGeom prst="rect">
            <a:avLst/>
          </a:prstGeom>
        </p:spPr>
      </p:pic>
      <p:pic>
        <p:nvPicPr>
          <p:cNvPr id="48" name="Imagem 47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0B9C8E02-9519-0793-88D5-F14882385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81" y="5409522"/>
            <a:ext cx="1106943" cy="1106943"/>
          </a:xfrm>
          <a:prstGeom prst="rect">
            <a:avLst/>
          </a:prstGeom>
        </p:spPr>
      </p:pic>
      <p:pic>
        <p:nvPicPr>
          <p:cNvPr id="49" name="Imagem 48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F96D8437-5362-3A2C-17DA-C5C53EE273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31" y="2538192"/>
            <a:ext cx="1173732" cy="1173732"/>
          </a:xfrm>
          <a:prstGeom prst="rect">
            <a:avLst/>
          </a:prstGeom>
        </p:spPr>
      </p:pic>
      <p:pic>
        <p:nvPicPr>
          <p:cNvPr id="51" name="Imagem 50" descr="Uma imagem com símbolo">
            <a:extLst>
              <a:ext uri="{FF2B5EF4-FFF2-40B4-BE49-F238E27FC236}">
                <a16:creationId xmlns:a16="http://schemas.microsoft.com/office/drawing/2014/main" id="{518E48C2-5E3A-335F-6B11-E2EE03DEE8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589" y="1264270"/>
            <a:ext cx="798920" cy="798920"/>
          </a:xfrm>
          <a:prstGeom prst="rect">
            <a:avLst/>
          </a:prstGeom>
        </p:spPr>
      </p:pic>
      <p:pic>
        <p:nvPicPr>
          <p:cNvPr id="30" name="Imagem 29" descr="Uma imagem com Gráficos, círculo, Saturação de cores, criatividade&#10;&#10;Os conteúdos gerados por IA poderão estar incorretos.">
            <a:extLst>
              <a:ext uri="{FF2B5EF4-FFF2-40B4-BE49-F238E27FC236}">
                <a16:creationId xmlns:a16="http://schemas.microsoft.com/office/drawing/2014/main" id="{BEC50CA9-CDD3-34FC-7974-FDEE178967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575" y="4755259"/>
            <a:ext cx="973496" cy="973496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C5C933F6-7E0B-A402-FBA5-55E4ACD469E4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479E11-20E7-DA78-ED9E-20D69B2C85EB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9ADFA14-635D-CD33-C417-77164D570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2B28D1-A59E-283B-DEAB-ACF734053A0D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ECDCF36-3D23-397E-6B02-EFDE0AB0CFB4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Graphic 51" descr="User with solid fill">
                <a:extLst>
                  <a:ext uri="{FF2B5EF4-FFF2-40B4-BE49-F238E27FC236}">
                    <a16:creationId xmlns:a16="http://schemas.microsoft.com/office/drawing/2014/main" id="{9726CE94-31F1-65CC-6B16-2CF45AFEC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03D374C-D57D-9AE3-2576-252333FA17B5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D07225C-E8CE-B2FC-4057-8E4F9FA56049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Graphic 45" descr="Ringer with solid fill">
                <a:extLst>
                  <a:ext uri="{FF2B5EF4-FFF2-40B4-BE49-F238E27FC236}">
                    <a16:creationId xmlns:a16="http://schemas.microsoft.com/office/drawing/2014/main" id="{75AD7031-BF9B-C81D-BED5-5F70AD8C3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EBB545-FAAC-A107-7338-93AC01FD7718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B317674-3CEC-0029-1853-B13DCFA034C7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Graphic 42" descr="Users with solid fill">
                <a:extLst>
                  <a:ext uri="{FF2B5EF4-FFF2-40B4-BE49-F238E27FC236}">
                    <a16:creationId xmlns:a16="http://schemas.microsoft.com/office/drawing/2014/main" id="{1DBBC379-42C6-C0A8-9632-A55720C01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36" name="CaixaDeTexto 19">
              <a:extLst>
                <a:ext uri="{FF2B5EF4-FFF2-40B4-BE49-F238E27FC236}">
                  <a16:creationId xmlns:a16="http://schemas.microsoft.com/office/drawing/2014/main" id="{9270FB7C-494D-69BF-94FF-3F25C28A8025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F435A85-BE65-89F1-5A7F-E6ECBD32031C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629FD0D-595D-98DC-2A78-B21FCA0EBE7A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0" name="Graphic 39" descr="Siren with solid fill">
                <a:extLst>
                  <a:ext uri="{FF2B5EF4-FFF2-40B4-BE49-F238E27FC236}">
                    <a16:creationId xmlns:a16="http://schemas.microsoft.com/office/drawing/2014/main" id="{D3CBF421-718F-52C6-B571-362C03B0A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3948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EF0E7-9009-98CC-CE8C-869368EC6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A05BA0C1-08B5-704C-17B1-F9D4F4AAED64}"/>
              </a:ext>
            </a:extLst>
          </p:cNvPr>
          <p:cNvGrpSpPr/>
          <p:nvPr/>
        </p:nvGrpSpPr>
        <p:grpSpPr>
          <a:xfrm>
            <a:off x="6470299" y="280687"/>
            <a:ext cx="4932943" cy="6018906"/>
            <a:chOff x="6470299" y="280687"/>
            <a:chExt cx="4932943" cy="601890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0C36A86-A173-16A6-92C2-3D41D096B356}"/>
                </a:ext>
              </a:extLst>
            </p:cNvPr>
            <p:cNvSpPr/>
            <p:nvPr/>
          </p:nvSpPr>
          <p:spPr>
            <a:xfrm>
              <a:off x="6470299" y="280687"/>
              <a:ext cx="4932943" cy="601890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E3D1458-2112-059E-7CB1-90541FEEECF5}"/>
                </a:ext>
              </a:extLst>
            </p:cNvPr>
            <p:cNvSpPr/>
            <p:nvPr/>
          </p:nvSpPr>
          <p:spPr>
            <a:xfrm>
              <a:off x="8008598" y="5646840"/>
              <a:ext cx="1862154" cy="44550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Create account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28A2D9E-212B-79A8-9F1D-9C857761AAEE}"/>
                </a:ext>
              </a:extLst>
            </p:cNvPr>
            <p:cNvSpPr/>
            <p:nvPr/>
          </p:nvSpPr>
          <p:spPr>
            <a:xfrm>
              <a:off x="6959612" y="2371230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Username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BB5F9B8-85F0-EB12-7031-2A778263D1BA}"/>
                </a:ext>
              </a:extLst>
            </p:cNvPr>
            <p:cNvSpPr/>
            <p:nvPr/>
          </p:nvSpPr>
          <p:spPr>
            <a:xfrm>
              <a:off x="6959612" y="3044166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email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5F86624-E18C-D790-5DF3-10EB4E45F5B1}"/>
                </a:ext>
              </a:extLst>
            </p:cNvPr>
            <p:cNvSpPr/>
            <p:nvPr/>
          </p:nvSpPr>
          <p:spPr>
            <a:xfrm>
              <a:off x="6959612" y="3707205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Password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C23A73-1D9E-530C-3CC3-EB9F8DD9FA7A}"/>
                </a:ext>
              </a:extLst>
            </p:cNvPr>
            <p:cNvSpPr/>
            <p:nvPr/>
          </p:nvSpPr>
          <p:spPr>
            <a:xfrm>
              <a:off x="6959612" y="4350452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Confirm password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44AAD4-EF4C-C5E4-3C01-A6E8440FA53C}"/>
                </a:ext>
              </a:extLst>
            </p:cNvPr>
            <p:cNvSpPr txBox="1"/>
            <p:nvPr/>
          </p:nvSpPr>
          <p:spPr>
            <a:xfrm>
              <a:off x="7288843" y="384253"/>
              <a:ext cx="330416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/>
                <a:t>Register</a:t>
              </a:r>
              <a:endParaRPr lang="en-US" sz="320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0A3A806-1158-F3EC-C032-4284D834755E}"/>
                </a:ext>
              </a:extLst>
            </p:cNvPr>
            <p:cNvSpPr/>
            <p:nvPr/>
          </p:nvSpPr>
          <p:spPr>
            <a:xfrm>
              <a:off x="6959612" y="4973907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Lifegard certificate identification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DA9CFA6-052D-D9BB-DD23-E8500498DBE1}"/>
                </a:ext>
              </a:extLst>
            </p:cNvPr>
            <p:cNvSpPr/>
            <p:nvPr/>
          </p:nvSpPr>
          <p:spPr>
            <a:xfrm>
              <a:off x="6959611" y="1490476"/>
              <a:ext cx="1862154" cy="44550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Beachgoer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4C39268-8E27-2C09-AAD3-6F7F52E9B664}"/>
                </a:ext>
              </a:extLst>
            </p:cNvPr>
            <p:cNvSpPr/>
            <p:nvPr/>
          </p:nvSpPr>
          <p:spPr>
            <a:xfrm>
              <a:off x="9166441" y="1490475"/>
              <a:ext cx="1862154" cy="44550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lifeguard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418139-B95E-9DDD-FFD6-B9AF2D98CA7B}"/>
              </a:ext>
            </a:extLst>
          </p:cNvPr>
          <p:cNvGrpSpPr/>
          <p:nvPr/>
        </p:nvGrpSpPr>
        <p:grpSpPr>
          <a:xfrm>
            <a:off x="829519" y="379647"/>
            <a:ext cx="4932943" cy="5702231"/>
            <a:chOff x="829519" y="379647"/>
            <a:chExt cx="4932943" cy="570223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2628916-B047-8149-595D-60CF2EF433AE}"/>
                </a:ext>
              </a:extLst>
            </p:cNvPr>
            <p:cNvSpPr/>
            <p:nvPr/>
          </p:nvSpPr>
          <p:spPr>
            <a:xfrm>
              <a:off x="829519" y="379647"/>
              <a:ext cx="4932943" cy="5702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5DD2F02-8297-01FF-876B-D81969E543BD}"/>
                </a:ext>
              </a:extLst>
            </p:cNvPr>
            <p:cNvSpPr/>
            <p:nvPr/>
          </p:nvSpPr>
          <p:spPr>
            <a:xfrm>
              <a:off x="2367818" y="5201514"/>
              <a:ext cx="1862154" cy="44550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Create account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3D75702-27DF-9AF8-505F-F697B5CE5D02}"/>
                </a:ext>
              </a:extLst>
            </p:cNvPr>
            <p:cNvSpPr/>
            <p:nvPr/>
          </p:nvSpPr>
          <p:spPr>
            <a:xfrm>
              <a:off x="1318832" y="2371229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Username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3F29DA0-4BD1-9FF3-E64C-123F8530B81D}"/>
                </a:ext>
              </a:extLst>
            </p:cNvPr>
            <p:cNvSpPr/>
            <p:nvPr/>
          </p:nvSpPr>
          <p:spPr>
            <a:xfrm>
              <a:off x="1318832" y="3044165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email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33FF47C-4610-92A4-3F7F-3B1501A0F884}"/>
                </a:ext>
              </a:extLst>
            </p:cNvPr>
            <p:cNvSpPr/>
            <p:nvPr/>
          </p:nvSpPr>
          <p:spPr>
            <a:xfrm>
              <a:off x="1318832" y="3707204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Password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6880F82-4268-5728-718D-B5190AF0462D}"/>
                </a:ext>
              </a:extLst>
            </p:cNvPr>
            <p:cNvSpPr/>
            <p:nvPr/>
          </p:nvSpPr>
          <p:spPr>
            <a:xfrm>
              <a:off x="1318832" y="4350451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Confirm password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EEB1DB-6E9F-5960-A056-A92978D6FFD1}"/>
                </a:ext>
              </a:extLst>
            </p:cNvPr>
            <p:cNvSpPr txBox="1"/>
            <p:nvPr/>
          </p:nvSpPr>
          <p:spPr>
            <a:xfrm>
              <a:off x="1648063" y="443629"/>
              <a:ext cx="330416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/>
                <a:t>Register</a:t>
              </a:r>
              <a:endParaRPr lang="en-US" sz="320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0655A56-5CE7-3101-18F9-92B190556134}"/>
                </a:ext>
              </a:extLst>
            </p:cNvPr>
            <p:cNvSpPr/>
            <p:nvPr/>
          </p:nvSpPr>
          <p:spPr>
            <a:xfrm>
              <a:off x="1318831" y="1549852"/>
              <a:ext cx="1862154" cy="44550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Beachgoer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DD304D6-304E-1C0A-21FE-E22F2C08AA69}"/>
                </a:ext>
              </a:extLst>
            </p:cNvPr>
            <p:cNvSpPr/>
            <p:nvPr/>
          </p:nvSpPr>
          <p:spPr>
            <a:xfrm>
              <a:off x="3525661" y="1549851"/>
              <a:ext cx="1862154" cy="44550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lifeguard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4342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mapa, Esquema, atlas&#10;&#10;Os conteúdos gerados por IA poderão estar incorretos.">
            <a:extLst>
              <a:ext uri="{FF2B5EF4-FFF2-40B4-BE49-F238E27FC236}">
                <a16:creationId xmlns:a16="http://schemas.microsoft.com/office/drawing/2014/main" id="{7C55CC33-5CE2-7B8D-0788-20D61769F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82715"/>
            <a:ext cx="12192000" cy="597528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DB1220-9520-9C12-F495-470DA4718F6A}"/>
              </a:ext>
            </a:extLst>
          </p:cNvPr>
          <p:cNvSpPr/>
          <p:nvPr/>
        </p:nvSpPr>
        <p:spPr>
          <a:xfrm>
            <a:off x="11472154" y="6272817"/>
            <a:ext cx="528817" cy="4994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08196D8-F206-668B-05D1-99C7B7653549}"/>
              </a:ext>
            </a:extLst>
          </p:cNvPr>
          <p:cNvGrpSpPr/>
          <p:nvPr/>
        </p:nvGrpSpPr>
        <p:grpSpPr>
          <a:xfrm>
            <a:off x="11380642" y="1034334"/>
            <a:ext cx="528817" cy="499459"/>
            <a:chOff x="11054528" y="1115297"/>
            <a:chExt cx="528817" cy="49945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0659B4-014E-D5F1-9DCA-A4599CDEDA3B}"/>
                </a:ext>
              </a:extLst>
            </p:cNvPr>
            <p:cNvSpPr/>
            <p:nvPr/>
          </p:nvSpPr>
          <p:spPr>
            <a:xfrm>
              <a:off x="11054528" y="1115297"/>
              <a:ext cx="528817" cy="4994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pic>
          <p:nvPicPr>
            <p:cNvPr id="7" name="Graphic 19" descr="Target outline">
              <a:extLst>
                <a:ext uri="{FF2B5EF4-FFF2-40B4-BE49-F238E27FC236}">
                  <a16:creationId xmlns:a16="http://schemas.microsoft.com/office/drawing/2014/main" id="{ED787DCE-198F-B729-FDC6-BE774171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69411" y="1120300"/>
              <a:ext cx="478972" cy="478972"/>
            </a:xfrm>
            <a:prstGeom prst="rect">
              <a:avLst/>
            </a:prstGeom>
          </p:spPr>
        </p:pic>
      </p:grpSp>
      <p:pic>
        <p:nvPicPr>
          <p:cNvPr id="23" name="Graphic 20" descr="Add with solid fill">
            <a:extLst>
              <a:ext uri="{FF2B5EF4-FFF2-40B4-BE49-F238E27FC236}">
                <a16:creationId xmlns:a16="http://schemas.microsoft.com/office/drawing/2014/main" id="{2E5316F6-96C6-FB30-CDA6-E7A28224B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64982" y="6324743"/>
            <a:ext cx="348344" cy="370115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6173967-369A-7AFA-C3CA-625FE760015D}"/>
              </a:ext>
            </a:extLst>
          </p:cNvPr>
          <p:cNvGrpSpPr/>
          <p:nvPr/>
        </p:nvGrpSpPr>
        <p:grpSpPr>
          <a:xfrm>
            <a:off x="4817807" y="3485546"/>
            <a:ext cx="422788" cy="432619"/>
            <a:chOff x="5643717" y="4385187"/>
            <a:chExt cx="452284" cy="44245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C271343-7F60-5E16-96DF-0202D8BBA2FF}"/>
                </a:ext>
              </a:extLst>
            </p:cNvPr>
            <p:cNvSpPr/>
            <p:nvPr/>
          </p:nvSpPr>
          <p:spPr>
            <a:xfrm>
              <a:off x="5643717" y="4385187"/>
              <a:ext cx="452284" cy="4424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Imagem 28" descr="Uma imagem com preto, escuridão, espaço, noite&#10;&#10;Os conteúdos gerados por IA poderão estar incorretos.">
              <a:extLst>
                <a:ext uri="{FF2B5EF4-FFF2-40B4-BE49-F238E27FC236}">
                  <a16:creationId xmlns:a16="http://schemas.microsoft.com/office/drawing/2014/main" id="{D0CA1669-A60C-5AF4-E22B-DD150C543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39515" y="4493341"/>
              <a:ext cx="226142" cy="226142"/>
            </a:xfrm>
            <a:prstGeom prst="rect">
              <a:avLst/>
            </a:prstGeom>
          </p:spPr>
        </p:pic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98F00266-13CF-B29E-5FBB-41DD7DA91B30}"/>
              </a:ext>
            </a:extLst>
          </p:cNvPr>
          <p:cNvSpPr/>
          <p:nvPr/>
        </p:nvSpPr>
        <p:spPr>
          <a:xfrm>
            <a:off x="6554486" y="2617073"/>
            <a:ext cx="422788" cy="4326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m 37" descr="Uma imagem com preto, escuridão, preto e branc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CBD002E0-8218-C9CB-2DA0-7DC86D03B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5" y="2556387"/>
            <a:ext cx="573654" cy="57365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E5264F5-8BD6-140C-EBF7-C625B5CF2B70}"/>
              </a:ext>
            </a:extLst>
          </p:cNvPr>
          <p:cNvSpPr/>
          <p:nvPr/>
        </p:nvSpPr>
        <p:spPr>
          <a:xfrm>
            <a:off x="5882529" y="1349751"/>
            <a:ext cx="422788" cy="4326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m 33" descr="Uma imagem com preto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D8900F9E-B324-9966-696C-8FCF0802D7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5745" y="1285848"/>
            <a:ext cx="360509" cy="540763"/>
          </a:xfrm>
          <a:prstGeom prst="rect">
            <a:avLst/>
          </a:prstGeom>
        </p:spPr>
      </p:pic>
      <p:pic>
        <p:nvPicPr>
          <p:cNvPr id="43" name="Imagem 42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A994DA43-1A26-13E0-62A8-E31AD32679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04" y="3776895"/>
            <a:ext cx="1189705" cy="1189705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94031F9E-338B-5FF8-2B62-BDF2830AA3FB}"/>
              </a:ext>
            </a:extLst>
          </p:cNvPr>
          <p:cNvGrpSpPr/>
          <p:nvPr/>
        </p:nvGrpSpPr>
        <p:grpSpPr>
          <a:xfrm>
            <a:off x="4187140" y="4053250"/>
            <a:ext cx="855407" cy="909472"/>
            <a:chOff x="6305317" y="3118570"/>
            <a:chExt cx="1765148" cy="176514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D23EEF-FBED-AE5C-6562-CDA7E0CF1481}"/>
                </a:ext>
              </a:extLst>
            </p:cNvPr>
            <p:cNvSpPr/>
            <p:nvPr/>
          </p:nvSpPr>
          <p:spPr>
            <a:xfrm>
              <a:off x="6790971" y="3511979"/>
              <a:ext cx="888532" cy="7655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Imagem 26" descr="Uma imagem com preto, escuridão&#10;&#10;Os conteúdos gerados por IA poderão estar incorretos.">
              <a:extLst>
                <a:ext uri="{FF2B5EF4-FFF2-40B4-BE49-F238E27FC236}">
                  <a16:creationId xmlns:a16="http://schemas.microsoft.com/office/drawing/2014/main" id="{389E44B9-6DBF-C2CB-A14D-A0FB50A4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317" y="3118570"/>
              <a:ext cx="1765148" cy="1765148"/>
            </a:xfrm>
            <a:prstGeom prst="rect">
              <a:avLst/>
            </a:prstGeom>
          </p:spPr>
        </p:pic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852F50EA-0209-08BA-BE2E-F191BA0B0F39}"/>
              </a:ext>
            </a:extLst>
          </p:cNvPr>
          <p:cNvGrpSpPr/>
          <p:nvPr/>
        </p:nvGrpSpPr>
        <p:grpSpPr>
          <a:xfrm>
            <a:off x="4263339" y="1183737"/>
            <a:ext cx="855407" cy="909472"/>
            <a:chOff x="6305317" y="3118570"/>
            <a:chExt cx="1765148" cy="176514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E77EFAE-223E-F962-F031-158D4DBDD347}"/>
                </a:ext>
              </a:extLst>
            </p:cNvPr>
            <p:cNvSpPr/>
            <p:nvPr/>
          </p:nvSpPr>
          <p:spPr>
            <a:xfrm>
              <a:off x="6790971" y="3511979"/>
              <a:ext cx="888532" cy="7655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Imagem 41" descr="Uma imagem com preto, escuridão&#10;&#10;Os conteúdos gerados por IA poderão estar incorretos.">
              <a:extLst>
                <a:ext uri="{FF2B5EF4-FFF2-40B4-BE49-F238E27FC236}">
                  <a16:creationId xmlns:a16="http://schemas.microsoft.com/office/drawing/2014/main" id="{35570B02-8624-9337-900F-F9403C5D5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317" y="3118570"/>
              <a:ext cx="1765148" cy="1765148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4B84A923-3156-96AC-CE5A-798421A3985A}"/>
              </a:ext>
            </a:extLst>
          </p:cNvPr>
          <p:cNvGrpSpPr/>
          <p:nvPr/>
        </p:nvGrpSpPr>
        <p:grpSpPr>
          <a:xfrm>
            <a:off x="4386534" y="5990771"/>
            <a:ext cx="933103" cy="818254"/>
            <a:chOff x="7375697" y="2546912"/>
            <a:chExt cx="2796116" cy="269147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8F58EED-0107-DDAB-C88F-CE56BE22DB57}"/>
                </a:ext>
              </a:extLst>
            </p:cNvPr>
            <p:cNvSpPr/>
            <p:nvPr/>
          </p:nvSpPr>
          <p:spPr>
            <a:xfrm>
              <a:off x="8111613" y="3049692"/>
              <a:ext cx="1559281" cy="14038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Imagem 44" descr="Uma imagem com Âmbar, Objeto astronómico, lua, noite&#10;&#10;Os conteúdos gerados por IA poderão estar incorretos.">
              <a:extLst>
                <a:ext uri="{FF2B5EF4-FFF2-40B4-BE49-F238E27FC236}">
                  <a16:creationId xmlns:a16="http://schemas.microsoft.com/office/drawing/2014/main" id="{8489696F-DF3B-EA7B-FC3A-504BFE378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697" y="2546912"/>
              <a:ext cx="2796116" cy="269147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5B8AF1-A8C7-A268-8891-D146507C8C8F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5D4053-3A5E-576B-2064-48A45A219238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39816B-14EF-B168-D7B9-0E0D3601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FDAED37-AA2E-CFF8-1B63-4F86DF0EE21D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C2488C2-7A27-B87F-82C0-F58E1656E94D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User with solid fill">
                <a:extLst>
                  <a:ext uri="{FF2B5EF4-FFF2-40B4-BE49-F238E27FC236}">
                    <a16:creationId xmlns:a16="http://schemas.microsoft.com/office/drawing/2014/main" id="{04967FC1-9331-62DF-6D30-2B527959E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B57E692-9CB2-D1ED-1B31-1EC0A2ECFF92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A0AFBC6-730E-C344-F7A7-4333292DA33C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Ringer with solid fill">
                <a:extLst>
                  <a:ext uri="{FF2B5EF4-FFF2-40B4-BE49-F238E27FC236}">
                    <a16:creationId xmlns:a16="http://schemas.microsoft.com/office/drawing/2014/main" id="{06321494-A6BC-BC81-AA93-BDA7EE92B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490D77-E268-F5B8-B528-CB01FEF6B6CE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99B38EF-E91A-CEEF-B614-51F0ACB2F9E0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Graphic 14" descr="Users with solid fill">
                <a:extLst>
                  <a:ext uri="{FF2B5EF4-FFF2-40B4-BE49-F238E27FC236}">
                    <a16:creationId xmlns:a16="http://schemas.microsoft.com/office/drawing/2014/main" id="{6C7F088E-9EE2-B75B-A9BD-4911FF85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25" name="CaixaDeTexto 19">
              <a:extLst>
                <a:ext uri="{FF2B5EF4-FFF2-40B4-BE49-F238E27FC236}">
                  <a16:creationId xmlns:a16="http://schemas.microsoft.com/office/drawing/2014/main" id="{D9E0E8BD-2945-49BB-0E87-2A2A79C196D5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FC6BD3D-AB6C-A8DB-39C6-63C7364AFB99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E84B558-C239-CE61-B011-B227A61AA8A9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59" name="Graphic 35" descr="Siren with solid fill">
                <a:extLst>
                  <a:ext uri="{FF2B5EF4-FFF2-40B4-BE49-F238E27FC236}">
                    <a16:creationId xmlns:a16="http://schemas.microsoft.com/office/drawing/2014/main" id="{899E8DF9-A7C7-3844-61F9-BD430245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pic>
        <p:nvPicPr>
          <p:cNvPr id="60" name="Graphic 59" descr="Badge Question Mark with solid fill">
            <a:extLst>
              <a:ext uri="{FF2B5EF4-FFF2-40B4-BE49-F238E27FC236}">
                <a16:creationId xmlns:a16="http://schemas.microsoft.com/office/drawing/2014/main" id="{777B95AA-85CD-1900-0387-EF7DBE31D8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3858" y="6164483"/>
            <a:ext cx="692552" cy="682907"/>
          </a:xfrm>
          <a:prstGeom prst="rect">
            <a:avLst/>
          </a:prstGeom>
        </p:spPr>
      </p:pic>
      <p:pic>
        <p:nvPicPr>
          <p:cNvPr id="13" name="Picture 12" descr="A person with a beard&#10;&#10;AI-generated content may be incorrect.">
            <a:extLst>
              <a:ext uri="{FF2B5EF4-FFF2-40B4-BE49-F238E27FC236}">
                <a16:creationId xmlns:a16="http://schemas.microsoft.com/office/drawing/2014/main" id="{E8F698AB-A558-5772-9D8F-520C8C9FA965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303940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88412-6B1A-6675-4B69-715B819E0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mapa, Esquema, atlas&#10;&#10;Os conteúdos gerados por IA poderão estar incorretos.">
            <a:extLst>
              <a:ext uri="{FF2B5EF4-FFF2-40B4-BE49-F238E27FC236}">
                <a16:creationId xmlns:a16="http://schemas.microsoft.com/office/drawing/2014/main" id="{66E5DAFE-8647-735C-22DD-A6161B0A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82715"/>
            <a:ext cx="12192000" cy="597528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B9B9D4F-BA02-8CEC-C357-2396E21C12D7}"/>
              </a:ext>
            </a:extLst>
          </p:cNvPr>
          <p:cNvSpPr/>
          <p:nvPr/>
        </p:nvSpPr>
        <p:spPr>
          <a:xfrm>
            <a:off x="11472154" y="6272817"/>
            <a:ext cx="528817" cy="4994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27E62EB-DFB7-E1F1-4624-D61163F04F80}"/>
              </a:ext>
            </a:extLst>
          </p:cNvPr>
          <p:cNvGrpSpPr/>
          <p:nvPr/>
        </p:nvGrpSpPr>
        <p:grpSpPr>
          <a:xfrm>
            <a:off x="11380642" y="1034334"/>
            <a:ext cx="528817" cy="499459"/>
            <a:chOff x="11054528" y="1115297"/>
            <a:chExt cx="528817" cy="49945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66C6E9-8E2A-AD65-6952-755EF9256D6E}"/>
                </a:ext>
              </a:extLst>
            </p:cNvPr>
            <p:cNvSpPr/>
            <p:nvPr/>
          </p:nvSpPr>
          <p:spPr>
            <a:xfrm>
              <a:off x="11054528" y="1115297"/>
              <a:ext cx="528817" cy="4994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pic>
          <p:nvPicPr>
            <p:cNvPr id="7" name="Graphic 19" descr="Target outline">
              <a:extLst>
                <a:ext uri="{FF2B5EF4-FFF2-40B4-BE49-F238E27FC236}">
                  <a16:creationId xmlns:a16="http://schemas.microsoft.com/office/drawing/2014/main" id="{BA27FCCB-15F9-DCF2-7C08-BAF7BCC0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69411" y="1120300"/>
              <a:ext cx="478972" cy="478972"/>
            </a:xfrm>
            <a:prstGeom prst="rect">
              <a:avLst/>
            </a:prstGeom>
          </p:spPr>
        </p:pic>
      </p:grpSp>
      <p:pic>
        <p:nvPicPr>
          <p:cNvPr id="23" name="Graphic 20" descr="Add with solid fill">
            <a:extLst>
              <a:ext uri="{FF2B5EF4-FFF2-40B4-BE49-F238E27FC236}">
                <a16:creationId xmlns:a16="http://schemas.microsoft.com/office/drawing/2014/main" id="{685BD22D-E953-7811-2BFB-24993C50F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64982" y="6324743"/>
            <a:ext cx="348344" cy="370115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D605AF7-535F-167C-F61F-D4F9879DC4CD}"/>
              </a:ext>
            </a:extLst>
          </p:cNvPr>
          <p:cNvGrpSpPr/>
          <p:nvPr/>
        </p:nvGrpSpPr>
        <p:grpSpPr>
          <a:xfrm>
            <a:off x="4817807" y="3485546"/>
            <a:ext cx="422788" cy="432619"/>
            <a:chOff x="5643717" y="4385187"/>
            <a:chExt cx="452284" cy="44245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9A92030-08A7-D292-0E54-697AD48F599E}"/>
                </a:ext>
              </a:extLst>
            </p:cNvPr>
            <p:cNvSpPr/>
            <p:nvPr/>
          </p:nvSpPr>
          <p:spPr>
            <a:xfrm>
              <a:off x="5643717" y="4385187"/>
              <a:ext cx="452284" cy="4424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Imagem 28" descr="Uma imagem com preto, escuridão, espaço, noite&#10;&#10;Os conteúdos gerados por IA poderão estar incorretos.">
              <a:extLst>
                <a:ext uri="{FF2B5EF4-FFF2-40B4-BE49-F238E27FC236}">
                  <a16:creationId xmlns:a16="http://schemas.microsoft.com/office/drawing/2014/main" id="{D3CCAF9D-5E59-6EE7-46E0-DB23DAA68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39515" y="4493341"/>
              <a:ext cx="226142" cy="226142"/>
            </a:xfrm>
            <a:prstGeom prst="rect">
              <a:avLst/>
            </a:prstGeom>
          </p:spPr>
        </p:pic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AAE05EF9-1F2B-C34C-47DD-068B5A84C3EF}"/>
              </a:ext>
            </a:extLst>
          </p:cNvPr>
          <p:cNvSpPr/>
          <p:nvPr/>
        </p:nvSpPr>
        <p:spPr>
          <a:xfrm>
            <a:off x="6554486" y="2617073"/>
            <a:ext cx="422788" cy="4326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m 37" descr="Uma imagem com preto, escuridão, preto e branc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BA46C85F-8A68-2E6B-B5AF-F6B41157FB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5" y="2556387"/>
            <a:ext cx="573654" cy="57365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21DED63-E478-A914-A026-547EB520AD87}"/>
              </a:ext>
            </a:extLst>
          </p:cNvPr>
          <p:cNvSpPr/>
          <p:nvPr/>
        </p:nvSpPr>
        <p:spPr>
          <a:xfrm>
            <a:off x="5882529" y="1349751"/>
            <a:ext cx="422788" cy="4326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m 33" descr="Uma imagem com preto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A55E7371-0D72-C885-9A37-8902FAF850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5745" y="1285848"/>
            <a:ext cx="360509" cy="540763"/>
          </a:xfrm>
          <a:prstGeom prst="rect">
            <a:avLst/>
          </a:prstGeom>
        </p:spPr>
      </p:pic>
      <p:pic>
        <p:nvPicPr>
          <p:cNvPr id="43" name="Imagem 42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CC3AC76F-8F4D-F36B-F928-15C5F043B8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04" y="3776895"/>
            <a:ext cx="1189705" cy="1189705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FE1EE29-053B-B470-F9DC-38DD30647470}"/>
              </a:ext>
            </a:extLst>
          </p:cNvPr>
          <p:cNvGrpSpPr/>
          <p:nvPr/>
        </p:nvGrpSpPr>
        <p:grpSpPr>
          <a:xfrm>
            <a:off x="4187140" y="4053250"/>
            <a:ext cx="855407" cy="909472"/>
            <a:chOff x="6305317" y="3118570"/>
            <a:chExt cx="1765148" cy="176514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652B09-6EDC-3784-AB2F-3FE842F557AF}"/>
                </a:ext>
              </a:extLst>
            </p:cNvPr>
            <p:cNvSpPr/>
            <p:nvPr/>
          </p:nvSpPr>
          <p:spPr>
            <a:xfrm>
              <a:off x="6790971" y="3511979"/>
              <a:ext cx="888532" cy="7655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Imagem 26" descr="Uma imagem com preto, escuridão&#10;&#10;Os conteúdos gerados por IA poderão estar incorretos.">
              <a:extLst>
                <a:ext uri="{FF2B5EF4-FFF2-40B4-BE49-F238E27FC236}">
                  <a16:creationId xmlns:a16="http://schemas.microsoft.com/office/drawing/2014/main" id="{91ED1812-0BC1-51F3-78D0-85DA2378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317" y="3118570"/>
              <a:ext cx="1765148" cy="1765148"/>
            </a:xfrm>
            <a:prstGeom prst="rect">
              <a:avLst/>
            </a:prstGeom>
          </p:spPr>
        </p:pic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5C13908-FFF0-1836-B893-415E588BEED4}"/>
              </a:ext>
            </a:extLst>
          </p:cNvPr>
          <p:cNvGrpSpPr/>
          <p:nvPr/>
        </p:nvGrpSpPr>
        <p:grpSpPr>
          <a:xfrm>
            <a:off x="4263339" y="1183737"/>
            <a:ext cx="855407" cy="909472"/>
            <a:chOff x="6305317" y="3118570"/>
            <a:chExt cx="1765148" cy="176514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89D2315-637F-0D94-4CB9-424B5C878DA5}"/>
                </a:ext>
              </a:extLst>
            </p:cNvPr>
            <p:cNvSpPr/>
            <p:nvPr/>
          </p:nvSpPr>
          <p:spPr>
            <a:xfrm>
              <a:off x="6790971" y="3511979"/>
              <a:ext cx="888532" cy="7655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Imagem 41" descr="Uma imagem com preto, escuridão&#10;&#10;Os conteúdos gerados por IA poderão estar incorretos.">
              <a:extLst>
                <a:ext uri="{FF2B5EF4-FFF2-40B4-BE49-F238E27FC236}">
                  <a16:creationId xmlns:a16="http://schemas.microsoft.com/office/drawing/2014/main" id="{228E795E-6FF3-4D16-08E1-FFEBA4D0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317" y="3118570"/>
              <a:ext cx="1765148" cy="1765148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0CA5FC8B-75F3-72BC-37CF-B8BF9CB44445}"/>
              </a:ext>
            </a:extLst>
          </p:cNvPr>
          <p:cNvGrpSpPr/>
          <p:nvPr/>
        </p:nvGrpSpPr>
        <p:grpSpPr>
          <a:xfrm>
            <a:off x="4386534" y="5990771"/>
            <a:ext cx="933103" cy="818254"/>
            <a:chOff x="7375697" y="2546912"/>
            <a:chExt cx="2796116" cy="269147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045895-5754-2D8E-0433-95978EA5854A}"/>
                </a:ext>
              </a:extLst>
            </p:cNvPr>
            <p:cNvSpPr/>
            <p:nvPr/>
          </p:nvSpPr>
          <p:spPr>
            <a:xfrm>
              <a:off x="8111613" y="3049692"/>
              <a:ext cx="1559281" cy="14038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Imagem 44" descr="Uma imagem com Âmbar, Objeto astronómico, lua, noite&#10;&#10;Os conteúdos gerados por IA poderão estar incorretos.">
              <a:extLst>
                <a:ext uri="{FF2B5EF4-FFF2-40B4-BE49-F238E27FC236}">
                  <a16:creationId xmlns:a16="http://schemas.microsoft.com/office/drawing/2014/main" id="{DFD36CA8-7634-F7C9-BB08-05CCB4A7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697" y="2546912"/>
              <a:ext cx="2796116" cy="269147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5C3D74A-16BA-9C2F-D0AE-4DC59A1BBAED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94D91D-24C6-706C-14BD-01EB12767305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E10C40-80C2-F99D-4009-8B2BC61B5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D3BE23E-0FDB-520D-A175-2F49B83BCC76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6B65873-CF31-F171-5469-82133C446C91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User with solid fill">
                <a:extLst>
                  <a:ext uri="{FF2B5EF4-FFF2-40B4-BE49-F238E27FC236}">
                    <a16:creationId xmlns:a16="http://schemas.microsoft.com/office/drawing/2014/main" id="{4FDFD0A9-C763-EDCA-7DDE-DD8B82342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925ADBF-18A7-B53B-D994-6BC23F1719BE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1D01567-287E-FEB5-5574-F284836D59D1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Ringer with solid fill">
                <a:extLst>
                  <a:ext uri="{FF2B5EF4-FFF2-40B4-BE49-F238E27FC236}">
                    <a16:creationId xmlns:a16="http://schemas.microsoft.com/office/drawing/2014/main" id="{741A996C-2E55-7417-7A02-C979AFCDD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3773A43-BE8A-19E5-0CE8-EF32723DDCD2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BC114BF-FFF0-A08B-B6C3-102491D3453B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Graphic 14" descr="Users with solid fill">
                <a:extLst>
                  <a:ext uri="{FF2B5EF4-FFF2-40B4-BE49-F238E27FC236}">
                    <a16:creationId xmlns:a16="http://schemas.microsoft.com/office/drawing/2014/main" id="{C27563C7-3783-ACCC-8437-7DD9082AA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25" name="CaixaDeTexto 19">
              <a:extLst>
                <a:ext uri="{FF2B5EF4-FFF2-40B4-BE49-F238E27FC236}">
                  <a16:creationId xmlns:a16="http://schemas.microsoft.com/office/drawing/2014/main" id="{B32DF7B7-92C9-CF87-7303-1966AA84F06A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B215F41-D8A8-6256-95C0-A6133AB865ED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AEBDAE2-08E8-3DC7-277C-0A508DFD4CF8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59" name="Graphic 35" descr="Siren with solid fill">
                <a:extLst>
                  <a:ext uri="{FF2B5EF4-FFF2-40B4-BE49-F238E27FC236}">
                    <a16:creationId xmlns:a16="http://schemas.microsoft.com/office/drawing/2014/main" id="{972D3491-BFFC-0338-9976-6FA9FFF9B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pic>
        <p:nvPicPr>
          <p:cNvPr id="60" name="Graphic 59" descr="Badge Question Mark with solid fill">
            <a:extLst>
              <a:ext uri="{FF2B5EF4-FFF2-40B4-BE49-F238E27FC236}">
                <a16:creationId xmlns:a16="http://schemas.microsoft.com/office/drawing/2014/main" id="{CC665ED5-0FCB-E306-B810-C3395D877E9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3858" y="6164483"/>
            <a:ext cx="692552" cy="682907"/>
          </a:xfrm>
          <a:prstGeom prst="rect">
            <a:avLst/>
          </a:prstGeom>
        </p:spPr>
      </p:pic>
      <p:pic>
        <p:nvPicPr>
          <p:cNvPr id="13" name="Picture 12" descr="A person with a beard&#10;&#10;AI-generated content may be incorrect.">
            <a:extLst>
              <a:ext uri="{FF2B5EF4-FFF2-40B4-BE49-F238E27FC236}">
                <a16:creationId xmlns:a16="http://schemas.microsoft.com/office/drawing/2014/main" id="{2B8C6FBC-8C99-608A-849A-1C6D433226AC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Imagem 20" descr="Uma imagem com Gráficos, círculo, Saturação de cores, criatividade&#10;&#10;Os conteúdos gerados por IA poderão estar incorretos.">
            <a:extLst>
              <a:ext uri="{FF2B5EF4-FFF2-40B4-BE49-F238E27FC236}">
                <a16:creationId xmlns:a16="http://schemas.microsoft.com/office/drawing/2014/main" id="{51E81449-3998-DA0D-4073-573D4C55203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07" y="2373873"/>
            <a:ext cx="973496" cy="9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591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4DAC7C-7347-E7C3-750E-F864055B79FF}"/>
              </a:ext>
            </a:extLst>
          </p:cNvPr>
          <p:cNvSpPr/>
          <p:nvPr/>
        </p:nvSpPr>
        <p:spPr>
          <a:xfrm>
            <a:off x="27106" y="450961"/>
            <a:ext cx="3388602" cy="5982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B0AD1-0EED-12F7-D7B6-0CF827D3FC66}"/>
              </a:ext>
            </a:extLst>
          </p:cNvPr>
          <p:cNvSpPr txBox="1"/>
          <p:nvPr/>
        </p:nvSpPr>
        <p:spPr>
          <a:xfrm>
            <a:off x="94626" y="625894"/>
            <a:ext cx="2965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Legenda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12974-D647-51F7-1079-55D28EEC9E60}"/>
              </a:ext>
            </a:extLst>
          </p:cNvPr>
          <p:cNvSpPr/>
          <p:nvPr/>
        </p:nvSpPr>
        <p:spPr>
          <a:xfrm>
            <a:off x="6606730" y="450961"/>
            <a:ext cx="2748082" cy="5949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E778B-0892-2DAB-F469-22C25FBE48EE}"/>
              </a:ext>
            </a:extLst>
          </p:cNvPr>
          <p:cNvSpPr txBox="1"/>
          <p:nvPr/>
        </p:nvSpPr>
        <p:spPr>
          <a:xfrm>
            <a:off x="6816571" y="647980"/>
            <a:ext cx="23251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Novo perigo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8B4A6-0A2B-4D3E-0603-0631E9744FDF}"/>
              </a:ext>
            </a:extLst>
          </p:cNvPr>
          <p:cNvSpPr/>
          <p:nvPr/>
        </p:nvSpPr>
        <p:spPr>
          <a:xfrm>
            <a:off x="3612392" y="3614707"/>
            <a:ext cx="2757727" cy="2805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94483-A85D-1A12-77D1-2668BC219C8D}"/>
              </a:ext>
            </a:extLst>
          </p:cNvPr>
          <p:cNvSpPr txBox="1"/>
          <p:nvPr/>
        </p:nvSpPr>
        <p:spPr>
          <a:xfrm>
            <a:off x="3610031" y="3802081"/>
            <a:ext cx="24601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Novo </a:t>
            </a:r>
            <a:r>
              <a:rPr lang="en-US" b="1" err="1"/>
              <a:t>perigo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96FCF-47C6-AA35-C4D6-72EDDA88803B}"/>
              </a:ext>
            </a:extLst>
          </p:cNvPr>
          <p:cNvSpPr txBox="1"/>
          <p:nvPr/>
        </p:nvSpPr>
        <p:spPr>
          <a:xfrm>
            <a:off x="7658916" y="1306670"/>
            <a:ext cx="1843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Animais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1D89-BF3D-2A5A-6053-76AD463B71AA}"/>
              </a:ext>
            </a:extLst>
          </p:cNvPr>
          <p:cNvSpPr txBox="1"/>
          <p:nvPr/>
        </p:nvSpPr>
        <p:spPr>
          <a:xfrm>
            <a:off x="7658916" y="2157161"/>
            <a:ext cx="1843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Rochas</a:t>
            </a:r>
          </a:p>
        </p:txBody>
      </p:sp>
      <p:pic>
        <p:nvPicPr>
          <p:cNvPr id="40" name="Imagem 28" descr="Uma imagem com preto, escuridão, espaço, noite&#10;&#10;Os conteúdos gerados por IA poderão estar incorretos.">
            <a:extLst>
              <a:ext uri="{FF2B5EF4-FFF2-40B4-BE49-F238E27FC236}">
                <a16:creationId xmlns:a16="http://schemas.microsoft.com/office/drawing/2014/main" id="{16BE0E82-4310-C6F9-3F7F-D4A86DB08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0749" y="3712773"/>
            <a:ext cx="520611" cy="541377"/>
          </a:xfrm>
          <a:prstGeom prst="rect">
            <a:avLst/>
          </a:prstGeom>
        </p:spPr>
      </p:pic>
      <p:pic>
        <p:nvPicPr>
          <p:cNvPr id="45" name="Imagem 37" descr="Uma imagem com preto, escuridão, preto e branc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2B0D0988-A8A9-F132-D755-32AAC0D83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18" y="1772301"/>
            <a:ext cx="1181044" cy="1092698"/>
          </a:xfrm>
          <a:prstGeom prst="rect">
            <a:avLst/>
          </a:prstGeom>
        </p:spPr>
      </p:pic>
      <p:pic>
        <p:nvPicPr>
          <p:cNvPr id="49" name="Imagem 33" descr="Uma imagem com preto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628AF62D-51FD-164E-727E-BD43EA070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571" y="5062717"/>
            <a:ext cx="802248" cy="1214416"/>
          </a:xfrm>
          <a:prstGeom prst="rect">
            <a:avLst/>
          </a:prstGeom>
        </p:spPr>
      </p:pic>
      <p:pic>
        <p:nvPicPr>
          <p:cNvPr id="51" name="Imagem 42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EC931F53-3A0A-D9D4-EC9D-C53957035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236" y="828287"/>
            <a:ext cx="1278052" cy="1267008"/>
          </a:xfrm>
          <a:prstGeom prst="rect">
            <a:avLst/>
          </a:prstGeom>
        </p:spPr>
      </p:pic>
      <p:grpSp>
        <p:nvGrpSpPr>
          <p:cNvPr id="55" name="Agrupar 32">
            <a:extLst>
              <a:ext uri="{FF2B5EF4-FFF2-40B4-BE49-F238E27FC236}">
                <a16:creationId xmlns:a16="http://schemas.microsoft.com/office/drawing/2014/main" id="{FA593FA7-3CF5-1D86-F943-F5952252DDB1}"/>
              </a:ext>
            </a:extLst>
          </p:cNvPr>
          <p:cNvGrpSpPr/>
          <p:nvPr/>
        </p:nvGrpSpPr>
        <p:grpSpPr>
          <a:xfrm>
            <a:off x="-119817" y="2639686"/>
            <a:ext cx="976885" cy="975732"/>
            <a:chOff x="6305317" y="3118570"/>
            <a:chExt cx="1765148" cy="176514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97E970E-48BF-62AC-4515-AD8BA87AFD8F}"/>
                </a:ext>
              </a:extLst>
            </p:cNvPr>
            <p:cNvSpPr/>
            <p:nvPr/>
          </p:nvSpPr>
          <p:spPr>
            <a:xfrm>
              <a:off x="6790971" y="3511979"/>
              <a:ext cx="888532" cy="7655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Imagem 26" descr="Uma imagem com preto, escuridão&#10;&#10;Os conteúdos gerados por IA poderão estar incorretos.">
              <a:extLst>
                <a:ext uri="{FF2B5EF4-FFF2-40B4-BE49-F238E27FC236}">
                  <a16:creationId xmlns:a16="http://schemas.microsoft.com/office/drawing/2014/main" id="{26A8BCDC-60C2-0171-1FB4-E199669C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317" y="3118570"/>
              <a:ext cx="1765148" cy="1765148"/>
            </a:xfrm>
            <a:prstGeom prst="rect">
              <a:avLst/>
            </a:prstGeom>
          </p:spPr>
        </p:pic>
      </p:grpSp>
      <p:grpSp>
        <p:nvGrpSpPr>
          <p:cNvPr id="63" name="Agrupar 48">
            <a:extLst>
              <a:ext uri="{FF2B5EF4-FFF2-40B4-BE49-F238E27FC236}">
                <a16:creationId xmlns:a16="http://schemas.microsoft.com/office/drawing/2014/main" id="{F0A7490A-C5D9-D925-DD7B-0213688F08A0}"/>
              </a:ext>
            </a:extLst>
          </p:cNvPr>
          <p:cNvGrpSpPr/>
          <p:nvPr/>
        </p:nvGrpSpPr>
        <p:grpSpPr>
          <a:xfrm>
            <a:off x="-75031" y="4444684"/>
            <a:ext cx="933103" cy="818254"/>
            <a:chOff x="7375697" y="2546912"/>
            <a:chExt cx="2796116" cy="2691479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05B660B-572E-9F2D-7A5A-DAC66FC43E8A}"/>
                </a:ext>
              </a:extLst>
            </p:cNvPr>
            <p:cNvSpPr/>
            <p:nvPr/>
          </p:nvSpPr>
          <p:spPr>
            <a:xfrm>
              <a:off x="8111613" y="3049692"/>
              <a:ext cx="1559281" cy="14038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Imagem 44" descr="Uma imagem com Âmbar, Objeto astronómico, lua, noite&#10;&#10;Os conteúdos gerados por IA poderão estar incorretos.">
              <a:extLst>
                <a:ext uri="{FF2B5EF4-FFF2-40B4-BE49-F238E27FC236}">
                  <a16:creationId xmlns:a16="http://schemas.microsoft.com/office/drawing/2014/main" id="{44E1AC62-3FBB-B46C-AE6E-07AFD39D5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697" y="2546912"/>
              <a:ext cx="2796116" cy="2691479"/>
            </a:xfrm>
            <a:prstGeom prst="rect">
              <a:avLst/>
            </a:prstGeom>
          </p:spPr>
        </p:pic>
      </p:grpSp>
      <p:sp>
        <p:nvSpPr>
          <p:cNvPr id="68" name="TextBox 15">
            <a:extLst>
              <a:ext uri="{FF2B5EF4-FFF2-40B4-BE49-F238E27FC236}">
                <a16:creationId xmlns:a16="http://schemas.microsoft.com/office/drawing/2014/main" id="{28081269-C610-F5E1-B583-9B5BB4D6DB01}"/>
              </a:ext>
            </a:extLst>
          </p:cNvPr>
          <p:cNvSpPr txBox="1"/>
          <p:nvPr/>
        </p:nvSpPr>
        <p:spPr>
          <a:xfrm>
            <a:off x="710636" y="1300989"/>
            <a:ext cx="2391934" cy="480131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Posto de Vigia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Posto de Socorro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Nadador</a:t>
            </a:r>
            <a:r>
              <a:rPr lang="en-US"/>
              <a:t> Salvador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Bar / Restaurante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Vendedor</a:t>
            </a:r>
            <a:r>
              <a:rPr lang="en-US"/>
              <a:t> </a:t>
            </a:r>
            <a:r>
              <a:rPr lang="en-US" err="1"/>
              <a:t>Ambulante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Casa de </a:t>
            </a:r>
            <a:r>
              <a:rPr lang="en-US" err="1"/>
              <a:t>Banho</a:t>
            </a:r>
            <a:r>
              <a:rPr lang="en-US"/>
              <a:t> / WC</a:t>
            </a:r>
          </a:p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D9783AB-6E80-DA74-4373-C81B328BF69F}"/>
              </a:ext>
            </a:extLst>
          </p:cNvPr>
          <p:cNvSpPr/>
          <p:nvPr/>
        </p:nvSpPr>
        <p:spPr>
          <a:xfrm>
            <a:off x="3110880" y="495133"/>
            <a:ext cx="307473" cy="593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4B9E552-2CC2-1AC2-D166-1E5B96008285}"/>
              </a:ext>
            </a:extLst>
          </p:cNvPr>
          <p:cNvSpPr/>
          <p:nvPr/>
        </p:nvSpPr>
        <p:spPr>
          <a:xfrm>
            <a:off x="3110879" y="439914"/>
            <a:ext cx="307473" cy="14219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082D10D-177F-980A-6E33-F6E936617AF9}"/>
              </a:ext>
            </a:extLst>
          </p:cNvPr>
          <p:cNvSpPr txBox="1"/>
          <p:nvPr/>
        </p:nvSpPr>
        <p:spPr>
          <a:xfrm>
            <a:off x="7582348" y="3056501"/>
            <a:ext cx="1843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Lixo</a:t>
            </a:r>
            <a:r>
              <a:rPr lang="en-US"/>
              <a:t> </a:t>
            </a:r>
            <a:r>
              <a:rPr lang="en-US" err="1"/>
              <a:t>perigoso</a:t>
            </a:r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1BA8246-8BB2-928D-B793-4D11639C257B}"/>
              </a:ext>
            </a:extLst>
          </p:cNvPr>
          <p:cNvSpPr/>
          <p:nvPr/>
        </p:nvSpPr>
        <p:spPr>
          <a:xfrm>
            <a:off x="4052540" y="5526913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Inserir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7A7E21-28D5-E109-0256-CD0EC1FBAB59}"/>
              </a:ext>
            </a:extLst>
          </p:cNvPr>
          <p:cNvSpPr/>
          <p:nvPr/>
        </p:nvSpPr>
        <p:spPr>
          <a:xfrm>
            <a:off x="9054737" y="484835"/>
            <a:ext cx="307473" cy="593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CFC0CC5-0469-1CF7-33B2-610EF53D5E96}"/>
              </a:ext>
            </a:extLst>
          </p:cNvPr>
          <p:cNvSpPr/>
          <p:nvPr/>
        </p:nvSpPr>
        <p:spPr>
          <a:xfrm>
            <a:off x="9054736" y="429616"/>
            <a:ext cx="307473" cy="14219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4524AF0-FEAD-B614-3CEA-866E043E6CC0}"/>
              </a:ext>
            </a:extLst>
          </p:cNvPr>
          <p:cNvSpPr/>
          <p:nvPr/>
        </p:nvSpPr>
        <p:spPr>
          <a:xfrm>
            <a:off x="7069648" y="5969697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Voltar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1BA8246-8BB2-928D-B793-4D11639C257B}"/>
              </a:ext>
            </a:extLst>
          </p:cNvPr>
          <p:cNvSpPr/>
          <p:nvPr/>
        </p:nvSpPr>
        <p:spPr>
          <a:xfrm>
            <a:off x="4052540" y="5969697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Voltar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D16A80-529D-8CF4-B4B4-21F8FDA76408}"/>
              </a:ext>
            </a:extLst>
          </p:cNvPr>
          <p:cNvSpPr/>
          <p:nvPr/>
        </p:nvSpPr>
        <p:spPr>
          <a:xfrm>
            <a:off x="3691800" y="4439517"/>
            <a:ext cx="2593472" cy="411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chemeClr val="tx1"/>
                </a:solidFill>
              </a:rPr>
              <a:t>Nome: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49A547-2F34-0B29-92C5-5915D4097D0C}"/>
              </a:ext>
            </a:extLst>
          </p:cNvPr>
          <p:cNvSpPr/>
          <p:nvPr/>
        </p:nvSpPr>
        <p:spPr>
          <a:xfrm>
            <a:off x="6772267" y="1165426"/>
            <a:ext cx="746391" cy="60687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 descr="Uma imagem com preto, escuridão, espaço, noite">
            <a:extLst>
              <a:ext uri="{FF2B5EF4-FFF2-40B4-BE49-F238E27FC236}">
                <a16:creationId xmlns:a16="http://schemas.microsoft.com/office/drawing/2014/main" id="{DF0A1FC2-7F7B-429E-23D0-E36E2ABA9F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58" y="698099"/>
            <a:ext cx="1527349" cy="152734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A541D18-946E-5E99-89F6-B7085B2A28A0}"/>
              </a:ext>
            </a:extLst>
          </p:cNvPr>
          <p:cNvSpPr/>
          <p:nvPr/>
        </p:nvSpPr>
        <p:spPr>
          <a:xfrm>
            <a:off x="6800514" y="2024532"/>
            <a:ext cx="746391" cy="60687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0" name="Imagem 19" descr="Uma imagem com preto e branco, monocromático&#10;&#10;Os conteúdos gerados por IA poderão estar incorretos.">
            <a:extLst>
              <a:ext uri="{FF2B5EF4-FFF2-40B4-BE49-F238E27FC236}">
                <a16:creationId xmlns:a16="http://schemas.microsoft.com/office/drawing/2014/main" id="{3394D2C6-C391-CEA2-810C-7CC8C3B6CF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15" y="1951753"/>
            <a:ext cx="972093" cy="97209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82F3B5A-57E0-6440-2E25-91F3252243A9}"/>
              </a:ext>
            </a:extLst>
          </p:cNvPr>
          <p:cNvSpPr/>
          <p:nvPr/>
        </p:nvSpPr>
        <p:spPr>
          <a:xfrm>
            <a:off x="6773380" y="2976880"/>
            <a:ext cx="746391" cy="60687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3" name="Imagem 22" descr="Uma imagem com garrafa&#10;&#10;Os conteúdos gerados por IA poderão estar incorretos.">
            <a:extLst>
              <a:ext uri="{FF2B5EF4-FFF2-40B4-BE49-F238E27FC236}">
                <a16:creationId xmlns:a16="http://schemas.microsoft.com/office/drawing/2014/main" id="{CEC33CE0-E2F1-1278-998F-ECB938BC4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9136" flipH="1">
            <a:off x="6938997" y="2971689"/>
            <a:ext cx="383442" cy="6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763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735AAE-091A-EC9B-FFC9-E3A4865C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E3A65B-FABE-FFD4-7EFC-66F1A870C3ED}"/>
              </a:ext>
            </a:extLst>
          </p:cNvPr>
          <p:cNvSpPr/>
          <p:nvPr/>
        </p:nvSpPr>
        <p:spPr>
          <a:xfrm>
            <a:off x="8921305" y="450961"/>
            <a:ext cx="2748082" cy="5949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err="1">
                <a:solidFill>
                  <a:schemeClr val="tx1"/>
                </a:solidFill>
              </a:rPr>
              <a:t>Notificações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96455-9041-D6C0-7E86-71A59B819896}"/>
              </a:ext>
            </a:extLst>
          </p:cNvPr>
          <p:cNvSpPr txBox="1"/>
          <p:nvPr/>
        </p:nvSpPr>
        <p:spPr>
          <a:xfrm>
            <a:off x="8916863" y="1068657"/>
            <a:ext cx="27471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Voçê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novas</a:t>
            </a:r>
            <a:r>
              <a:rPr lang="en-US"/>
              <a:t> </a:t>
            </a:r>
            <a:r>
              <a:rPr lang="en-US" err="1"/>
              <a:t>notificações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41A598-1CD7-D38C-3990-F5B0C0A0BD6F}"/>
              </a:ext>
            </a:extLst>
          </p:cNvPr>
          <p:cNvSpPr/>
          <p:nvPr/>
        </p:nvSpPr>
        <p:spPr>
          <a:xfrm>
            <a:off x="5972696" y="439917"/>
            <a:ext cx="2748082" cy="5949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err="1">
                <a:solidFill>
                  <a:schemeClr val="tx1"/>
                </a:solidFill>
              </a:rPr>
              <a:t>Notificações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6571F-A4E2-5CE6-0C81-37D870D2B91D}"/>
              </a:ext>
            </a:extLst>
          </p:cNvPr>
          <p:cNvSpPr txBox="1"/>
          <p:nvPr/>
        </p:nvSpPr>
        <p:spPr>
          <a:xfrm>
            <a:off x="5968254" y="1057613"/>
            <a:ext cx="274719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u="sng"/>
              <a:t>Novo </a:t>
            </a:r>
            <a:r>
              <a:rPr lang="en-US" u="sng" err="1"/>
              <a:t>perigo</a:t>
            </a:r>
            <a:r>
              <a:rPr lang="en-US" u="sng"/>
              <a:t> no areal.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u="sng"/>
              <a:t>Nova </a:t>
            </a:r>
            <a:r>
              <a:rPr lang="en-US" u="sng" err="1"/>
              <a:t>mensagem</a:t>
            </a:r>
            <a:r>
              <a:rPr lang="en-US" u="sng"/>
              <a:t> de Joana Silva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0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5310C9-C7A3-306F-2AF7-E5B60FFD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ne Keyboard Vector Art, Icons, and Graphics for Free Download">
            <a:extLst>
              <a:ext uri="{FF2B5EF4-FFF2-40B4-BE49-F238E27FC236}">
                <a16:creationId xmlns:a16="http://schemas.microsoft.com/office/drawing/2014/main" id="{16C3EEDD-1A01-B1BB-0BCB-F4656CD7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09" y="2400851"/>
            <a:ext cx="10053982" cy="38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9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29341-0D88-FB32-FD60-E35EBAD47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01EEA6-2CB2-8E2A-3931-FF1346E56273}"/>
              </a:ext>
            </a:extLst>
          </p:cNvPr>
          <p:cNvSpPr/>
          <p:nvPr/>
        </p:nvSpPr>
        <p:spPr>
          <a:xfrm>
            <a:off x="112199" y="3716367"/>
            <a:ext cx="1943943" cy="182959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9E23FE0B-4F58-2FFD-C8AB-94274F6290BE}"/>
              </a:ext>
            </a:extLst>
          </p:cNvPr>
          <p:cNvSpPr txBox="1"/>
          <p:nvPr/>
        </p:nvSpPr>
        <p:spPr>
          <a:xfrm>
            <a:off x="384106" y="3828303"/>
            <a:ext cx="13980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WC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B7972FF-0186-F624-7352-5A441B915CCD}"/>
              </a:ext>
            </a:extLst>
          </p:cNvPr>
          <p:cNvSpPr/>
          <p:nvPr/>
        </p:nvSpPr>
        <p:spPr>
          <a:xfrm>
            <a:off x="137290" y="124495"/>
            <a:ext cx="2057140" cy="3089458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2ECC50-0DEA-7739-8B00-00FB9929C999}"/>
              </a:ext>
            </a:extLst>
          </p:cNvPr>
          <p:cNvSpPr txBox="1"/>
          <p:nvPr/>
        </p:nvSpPr>
        <p:spPr>
          <a:xfrm>
            <a:off x="551437" y="236432"/>
            <a:ext cx="13980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Posto nº 1</a:t>
            </a:r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6EE392-621D-0020-BDA6-16A34ACDE231}"/>
              </a:ext>
            </a:extLst>
          </p:cNvPr>
          <p:cNvSpPr/>
          <p:nvPr/>
        </p:nvSpPr>
        <p:spPr>
          <a:xfrm>
            <a:off x="322602" y="2624270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Team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8C4EA12-8581-64CD-86E4-A83E77689AE2}"/>
              </a:ext>
            </a:extLst>
          </p:cNvPr>
          <p:cNvSpPr/>
          <p:nvPr/>
        </p:nvSpPr>
        <p:spPr>
          <a:xfrm>
            <a:off x="6498298" y="4811816"/>
            <a:ext cx="2249486" cy="6434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Flag with solid fill">
            <a:extLst>
              <a:ext uri="{FF2B5EF4-FFF2-40B4-BE49-F238E27FC236}">
                <a16:creationId xmlns:a16="http://schemas.microsoft.com/office/drawing/2014/main" id="{F0B84DF2-1183-041A-A9B3-F31012F8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5373" y="4881168"/>
            <a:ext cx="605481" cy="564292"/>
          </a:xfrm>
          <a:prstGeom prst="rect">
            <a:avLst/>
          </a:prstGeom>
        </p:spPr>
      </p:pic>
      <p:pic>
        <p:nvPicPr>
          <p:cNvPr id="31" name="Graphic 30" descr="Flag with solid fill">
            <a:extLst>
              <a:ext uri="{FF2B5EF4-FFF2-40B4-BE49-F238E27FC236}">
                <a16:creationId xmlns:a16="http://schemas.microsoft.com/office/drawing/2014/main" id="{A62698BD-BB01-DAFD-BF22-53928EE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4400" y="4881168"/>
            <a:ext cx="605481" cy="564292"/>
          </a:xfrm>
          <a:prstGeom prst="rect">
            <a:avLst/>
          </a:prstGeom>
        </p:spPr>
      </p:pic>
      <p:pic>
        <p:nvPicPr>
          <p:cNvPr id="32" name="Graphic 31" descr="Flag with solid fill">
            <a:extLst>
              <a:ext uri="{FF2B5EF4-FFF2-40B4-BE49-F238E27FC236}">
                <a16:creationId xmlns:a16="http://schemas.microsoft.com/office/drawing/2014/main" id="{46B46532-EA17-E7A1-E806-8E65D45A8F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4021" y="4881168"/>
            <a:ext cx="605481" cy="564292"/>
          </a:xfrm>
          <a:prstGeom prst="rect">
            <a:avLst/>
          </a:prstGeom>
        </p:spPr>
      </p:pic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3F0A9D91-B10F-6EE9-3082-08D0D041FA10}"/>
              </a:ext>
            </a:extLst>
          </p:cNvPr>
          <p:cNvSpPr/>
          <p:nvPr/>
        </p:nvSpPr>
        <p:spPr>
          <a:xfrm>
            <a:off x="2233442" y="3747259"/>
            <a:ext cx="1943943" cy="182959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76C001EC-B11A-8EDA-CC18-05F242D29AF0}"/>
              </a:ext>
            </a:extLst>
          </p:cNvPr>
          <p:cNvSpPr txBox="1"/>
          <p:nvPr/>
        </p:nvSpPr>
        <p:spPr>
          <a:xfrm>
            <a:off x="2177400" y="3888131"/>
            <a:ext cx="1938176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err="1"/>
              <a:t>Nadador</a:t>
            </a:r>
            <a:r>
              <a:rPr lang="en-US" sz="1600" b="1"/>
              <a:t> Salvador</a:t>
            </a: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068E4AAB-E9C2-A2D4-DF1F-7CFB923C32B5}"/>
              </a:ext>
            </a:extLst>
          </p:cNvPr>
          <p:cNvSpPr txBox="1"/>
          <p:nvPr/>
        </p:nvSpPr>
        <p:spPr>
          <a:xfrm>
            <a:off x="2231028" y="4224955"/>
            <a:ext cx="193869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Nome: Miguel Soares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E29DA6-C42D-1928-0553-480C7CAA6D52}"/>
              </a:ext>
            </a:extLst>
          </p:cNvPr>
          <p:cNvSpPr txBox="1"/>
          <p:nvPr/>
        </p:nvSpPr>
        <p:spPr>
          <a:xfrm>
            <a:off x="2231027" y="4529755"/>
            <a:ext cx="1814585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Exp.: 5 Anos</a:t>
            </a:r>
          </a:p>
          <a:p>
            <a:r>
              <a:rPr lang="en-US" sz="1400" err="1"/>
              <a:t>Veterano</a:t>
            </a:r>
            <a:r>
              <a:rPr lang="en-US" sz="1400"/>
              <a:t> / Supervisor</a:t>
            </a:r>
          </a:p>
        </p:txBody>
      </p:sp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F0EF9EAD-655C-3D7F-C49E-BB0311DFD3D7}"/>
              </a:ext>
            </a:extLst>
          </p:cNvPr>
          <p:cNvSpPr/>
          <p:nvPr/>
        </p:nvSpPr>
        <p:spPr>
          <a:xfrm>
            <a:off x="6898117" y="163799"/>
            <a:ext cx="1943943" cy="182959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13BD9879-FBEA-2988-89F7-330777FC96E8}"/>
              </a:ext>
            </a:extLst>
          </p:cNvPr>
          <p:cNvSpPr txBox="1"/>
          <p:nvPr/>
        </p:nvSpPr>
        <p:spPr>
          <a:xfrm>
            <a:off x="6893939" y="275736"/>
            <a:ext cx="181767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Posto Socorro</a:t>
            </a:r>
          </a:p>
        </p:txBody>
      </p:sp>
      <p:pic>
        <p:nvPicPr>
          <p:cNvPr id="91" name="Imagem 33" descr="Uma imagem com preto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72DF775E-34E7-24AC-046D-605E1F270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968" y="3818983"/>
            <a:ext cx="1400534" cy="191030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ED7F99A-4C52-6E02-7250-1B3DD1E2C563}"/>
              </a:ext>
            </a:extLst>
          </p:cNvPr>
          <p:cNvSpPr/>
          <p:nvPr/>
        </p:nvSpPr>
        <p:spPr>
          <a:xfrm>
            <a:off x="4353790" y="3769346"/>
            <a:ext cx="1943943" cy="182959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B4ABBEA6-67BF-0B25-B16A-07A922409FD8}"/>
              </a:ext>
            </a:extLst>
          </p:cNvPr>
          <p:cNvSpPr txBox="1"/>
          <p:nvPr/>
        </p:nvSpPr>
        <p:spPr>
          <a:xfrm>
            <a:off x="4297748" y="3910218"/>
            <a:ext cx="1938176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err="1"/>
              <a:t>Nadador</a:t>
            </a:r>
            <a:r>
              <a:rPr lang="en-US" sz="1600" b="1"/>
              <a:t> Salvador</a:t>
            </a: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20373378-67AC-6E18-F017-F519F562BF05}"/>
              </a:ext>
            </a:extLst>
          </p:cNvPr>
          <p:cNvSpPr txBox="1"/>
          <p:nvPr/>
        </p:nvSpPr>
        <p:spPr>
          <a:xfrm>
            <a:off x="4351376" y="4247042"/>
            <a:ext cx="193869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Nome: Joana Costa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C0CDF-B56F-C610-2ADF-87CFBD2D0F37}"/>
              </a:ext>
            </a:extLst>
          </p:cNvPr>
          <p:cNvSpPr txBox="1"/>
          <p:nvPr/>
        </p:nvSpPr>
        <p:spPr>
          <a:xfrm>
            <a:off x="4351375" y="4551842"/>
            <a:ext cx="181458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Exp.: 1 Ano</a:t>
            </a:r>
          </a:p>
          <a:p>
            <a:r>
              <a:rPr lang="en-US" sz="1400" err="1"/>
              <a:t>Novata</a:t>
            </a:r>
          </a:p>
        </p:txBody>
      </p:sp>
      <p:pic>
        <p:nvPicPr>
          <p:cNvPr id="9" name="Picture 8" descr="Uma imagem com preto, escuridão, preto e branc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41EF188D-77EF-047B-1998-B4A39AA4E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6879" y="-8903"/>
            <a:ext cx="2480502" cy="252467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A9CC2C3-A26B-3F39-AB25-83349C1E2D4A}"/>
              </a:ext>
            </a:extLst>
          </p:cNvPr>
          <p:cNvSpPr/>
          <p:nvPr/>
        </p:nvSpPr>
        <p:spPr>
          <a:xfrm>
            <a:off x="4578148" y="146582"/>
            <a:ext cx="2057140" cy="3089458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0365-4B08-CE1D-21DA-C289FAA9301A}"/>
              </a:ext>
            </a:extLst>
          </p:cNvPr>
          <p:cNvSpPr txBox="1"/>
          <p:nvPr/>
        </p:nvSpPr>
        <p:spPr>
          <a:xfrm>
            <a:off x="4672035" y="247476"/>
            <a:ext cx="185080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Bar Ramiro</a:t>
            </a: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A4AFDF21-3F29-5A99-68FB-49E07A043F32}"/>
              </a:ext>
            </a:extLst>
          </p:cNvPr>
          <p:cNvSpPr txBox="1"/>
          <p:nvPr/>
        </p:nvSpPr>
        <p:spPr>
          <a:xfrm>
            <a:off x="4575734" y="635322"/>
            <a:ext cx="200453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Comida | </a:t>
            </a:r>
            <a:r>
              <a:rPr lang="en-US" sz="1400" err="1"/>
              <a:t>Bebida</a:t>
            </a:r>
            <a:r>
              <a:rPr lang="en-US" sz="1400"/>
              <a:t> 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D29E73F-EA80-3B85-31B6-054FDFADD274}"/>
              </a:ext>
            </a:extLst>
          </p:cNvPr>
          <p:cNvSpPr/>
          <p:nvPr/>
        </p:nvSpPr>
        <p:spPr>
          <a:xfrm>
            <a:off x="4763460" y="2646357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menu</a:t>
            </a:r>
          </a:p>
        </p:txBody>
      </p:sp>
      <p:pic>
        <p:nvPicPr>
          <p:cNvPr id="21" name="Picture 20" descr="Este bar de praia na Costa Nova é famoso pelas batatas fritas">
            <a:extLst>
              <a:ext uri="{FF2B5EF4-FFF2-40B4-BE49-F238E27FC236}">
                <a16:creationId xmlns:a16="http://schemas.microsoft.com/office/drawing/2014/main" id="{25C3CB25-A591-6BC7-D00E-7D766AC328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6216" y="957469"/>
            <a:ext cx="1495286" cy="1475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BBA04CB-B5CA-D71E-04B9-934C0505D9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224" y="884443"/>
            <a:ext cx="823292" cy="793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F5E9A729-70DD-099B-3981-BD6809B52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8129" y="877128"/>
            <a:ext cx="818873" cy="807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1" name="Speech Bubble: Rectangle with Corners Rounded 110">
            <a:extLst>
              <a:ext uri="{FF2B5EF4-FFF2-40B4-BE49-F238E27FC236}">
                <a16:creationId xmlns:a16="http://schemas.microsoft.com/office/drawing/2014/main" id="{894ECB7A-4007-C9CD-8C43-3FD6A46EC489}"/>
              </a:ext>
            </a:extLst>
          </p:cNvPr>
          <p:cNvSpPr/>
          <p:nvPr/>
        </p:nvSpPr>
        <p:spPr>
          <a:xfrm>
            <a:off x="6838572" y="2425263"/>
            <a:ext cx="1943943" cy="182959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2" name="TextBox 15">
            <a:extLst>
              <a:ext uri="{FF2B5EF4-FFF2-40B4-BE49-F238E27FC236}">
                <a16:creationId xmlns:a16="http://schemas.microsoft.com/office/drawing/2014/main" id="{63036A6A-B143-0874-DC14-49715435EB3C}"/>
              </a:ext>
            </a:extLst>
          </p:cNvPr>
          <p:cNvSpPr txBox="1"/>
          <p:nvPr/>
        </p:nvSpPr>
        <p:spPr>
          <a:xfrm>
            <a:off x="6782530" y="2566135"/>
            <a:ext cx="1938176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err="1"/>
              <a:t>Nadador</a:t>
            </a:r>
            <a:r>
              <a:rPr lang="en-US" sz="1600" b="1"/>
              <a:t> Salvador</a:t>
            </a:r>
          </a:p>
        </p:txBody>
      </p:sp>
      <p:sp>
        <p:nvSpPr>
          <p:cNvPr id="113" name="TextBox 19">
            <a:extLst>
              <a:ext uri="{FF2B5EF4-FFF2-40B4-BE49-F238E27FC236}">
                <a16:creationId xmlns:a16="http://schemas.microsoft.com/office/drawing/2014/main" id="{50CAC301-F52B-EF97-FA04-54672C5ED960}"/>
              </a:ext>
            </a:extLst>
          </p:cNvPr>
          <p:cNvSpPr txBox="1"/>
          <p:nvPr/>
        </p:nvSpPr>
        <p:spPr>
          <a:xfrm>
            <a:off x="6836158" y="2902959"/>
            <a:ext cx="193869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Nome: Joao Gomes</a:t>
            </a:r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C0E2B35-A9AD-5A1C-7E7D-B4ED70E55343}"/>
              </a:ext>
            </a:extLst>
          </p:cNvPr>
          <p:cNvSpPr txBox="1"/>
          <p:nvPr/>
        </p:nvSpPr>
        <p:spPr>
          <a:xfrm>
            <a:off x="6836157" y="3207759"/>
            <a:ext cx="181458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Exp.: 3 Ano</a:t>
            </a:r>
          </a:p>
          <a:p>
            <a:r>
              <a:rPr lang="en-US" sz="1400" err="1"/>
              <a:t>Veterano</a:t>
            </a:r>
          </a:p>
        </p:txBody>
      </p:sp>
      <p:sp>
        <p:nvSpPr>
          <p:cNvPr id="115" name="Speech Bubble: Rectangle with Corners Rounded 114">
            <a:extLst>
              <a:ext uri="{FF2B5EF4-FFF2-40B4-BE49-F238E27FC236}">
                <a16:creationId xmlns:a16="http://schemas.microsoft.com/office/drawing/2014/main" id="{80D83A99-CB68-9897-9E12-15D49FABAC67}"/>
              </a:ext>
            </a:extLst>
          </p:cNvPr>
          <p:cNvSpPr/>
          <p:nvPr/>
        </p:nvSpPr>
        <p:spPr>
          <a:xfrm>
            <a:off x="2368072" y="146582"/>
            <a:ext cx="2057140" cy="3089458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FDDBFEE-615C-DA96-1C42-906F09261252}"/>
              </a:ext>
            </a:extLst>
          </p:cNvPr>
          <p:cNvSpPr txBox="1"/>
          <p:nvPr/>
        </p:nvSpPr>
        <p:spPr>
          <a:xfrm>
            <a:off x="2782219" y="258519"/>
            <a:ext cx="13980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Posto nº 1</a:t>
            </a:r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516B7834-BDC9-071E-C77C-07E4A3389D07}"/>
              </a:ext>
            </a:extLst>
          </p:cNvPr>
          <p:cNvSpPr/>
          <p:nvPr/>
        </p:nvSpPr>
        <p:spPr>
          <a:xfrm>
            <a:off x="2553384" y="2646357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Ask for help</a:t>
            </a:r>
          </a:p>
        </p:txBody>
      </p:sp>
      <p:pic>
        <p:nvPicPr>
          <p:cNvPr id="118" name="Picture 11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7C19D7A1-3EB3-767F-96FC-1A78E04C9E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8006" y="906530"/>
            <a:ext cx="823292" cy="793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9" name="Picture 118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EFBA5455-EEC4-5CEF-7712-A1B5D14BCA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8911" y="899215"/>
            <a:ext cx="818873" cy="807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759571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733</Words>
  <Application>Microsoft Office PowerPoint</Application>
  <PresentationFormat>Widescreen</PresentationFormat>
  <Paragraphs>327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Joao Vieira</dc:creator>
  <cp:lastModifiedBy>Joao Vieira</cp:lastModifiedBy>
  <cp:revision>36</cp:revision>
  <dcterms:created xsi:type="dcterms:W3CDTF">2025-03-03T01:51:16Z</dcterms:created>
  <dcterms:modified xsi:type="dcterms:W3CDTF">2025-06-02T10:50:32Z</dcterms:modified>
</cp:coreProperties>
</file>